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3%20&#1087;&#1083;&#1072;&#1085;.docx" TargetMode="External"/><Relationship Id="rId7" Type="http://schemas.openxmlformats.org/officeDocument/2006/relationships/hyperlink" Target="7%20&#1087;&#1083;&#1072;&#1085;.docx" TargetMode="External"/><Relationship Id="rId2" Type="http://schemas.openxmlformats.org/officeDocument/2006/relationships/hyperlink" Target="2%20&#1087;&#1083;&#1072;&#1085;.docx" TargetMode="External"/><Relationship Id="rId1" Type="http://schemas.openxmlformats.org/officeDocument/2006/relationships/hyperlink" Target="1%20&#1087;&#1083;&#1072;&#1085;.docx" TargetMode="External"/><Relationship Id="rId6" Type="http://schemas.openxmlformats.org/officeDocument/2006/relationships/hyperlink" Target="4%20&#1087;&#1083;&#1072;&#1085;.docx" TargetMode="External"/><Relationship Id="rId5" Type="http://schemas.openxmlformats.org/officeDocument/2006/relationships/hyperlink" Target="5%20&#1087;&#1083;&#1072;&#1085;.docx" TargetMode="External"/><Relationship Id="rId4" Type="http://schemas.openxmlformats.org/officeDocument/2006/relationships/hyperlink" Target="6%20&#1087;&#1083;&#1072;&#1085;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3%20&#1087;&#1083;&#1072;&#1085;.docx" TargetMode="External"/><Relationship Id="rId7" Type="http://schemas.openxmlformats.org/officeDocument/2006/relationships/hyperlink" Target="7%20&#1087;&#1083;&#1072;&#1085;.docx" TargetMode="External"/><Relationship Id="rId2" Type="http://schemas.openxmlformats.org/officeDocument/2006/relationships/hyperlink" Target="2%20&#1087;&#1083;&#1072;&#1085;.docx" TargetMode="External"/><Relationship Id="rId1" Type="http://schemas.openxmlformats.org/officeDocument/2006/relationships/hyperlink" Target="1%20&#1087;&#1083;&#1072;&#1085;.docx" TargetMode="External"/><Relationship Id="rId6" Type="http://schemas.openxmlformats.org/officeDocument/2006/relationships/hyperlink" Target="4%20&#1087;&#1083;&#1072;&#1085;.docx" TargetMode="External"/><Relationship Id="rId5" Type="http://schemas.openxmlformats.org/officeDocument/2006/relationships/hyperlink" Target="5%20&#1087;&#1083;&#1072;&#1085;.docx" TargetMode="External"/><Relationship Id="rId4" Type="http://schemas.openxmlformats.org/officeDocument/2006/relationships/hyperlink" Target="6%20&#1087;&#1083;&#1072;&#1085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2CBF4-8B4E-428A-A9D6-31629216C841}" type="doc">
      <dgm:prSet loTypeId="urn:microsoft.com/office/officeart/2005/8/layout/vList2" loCatId="list" qsTypeId="urn:microsoft.com/office/officeart/2005/8/quickstyle/3d1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1BFA0E70-431F-4A03-9BCA-CAB4760B3AC3}">
      <dgm:prSet/>
      <dgm:spPr/>
      <dgm:t>
        <a:bodyPr/>
        <a:lstStyle/>
        <a:p>
          <a:pPr rtl="0"/>
          <a:r>
            <a:rPr lang="ru-RU" b="1" i="1" smtClean="0"/>
            <a:t>Аттестация педагогических работников </a:t>
          </a:r>
          <a:r>
            <a:rPr lang="ru-RU" smtClean="0"/>
            <a:t>– это комплексная оценка уровня квалификации, профессионализма, продуктивности образовательной деятельности.</a:t>
          </a:r>
          <a:endParaRPr lang="ru-RU"/>
        </a:p>
      </dgm:t>
    </dgm:pt>
    <dgm:pt modelId="{5B01FD86-EFD5-4A74-BC3E-CD6FF0A05B87}" type="parTrans" cxnId="{519A620A-42C0-4AAB-AE26-C6750FD2AC8E}">
      <dgm:prSet/>
      <dgm:spPr/>
      <dgm:t>
        <a:bodyPr/>
        <a:lstStyle/>
        <a:p>
          <a:endParaRPr lang="ru-RU"/>
        </a:p>
      </dgm:t>
    </dgm:pt>
    <dgm:pt modelId="{C45C8E8F-99F5-4A5B-9D68-8D8CB835EAAA}" type="sibTrans" cxnId="{519A620A-42C0-4AAB-AE26-C6750FD2AC8E}">
      <dgm:prSet/>
      <dgm:spPr/>
      <dgm:t>
        <a:bodyPr/>
        <a:lstStyle/>
        <a:p>
          <a:endParaRPr lang="ru-RU"/>
        </a:p>
      </dgm:t>
    </dgm:pt>
    <dgm:pt modelId="{A67C4256-ED0F-4C63-BE62-61BF33FA47C2}">
      <dgm:prSet/>
      <dgm:spPr/>
      <dgm:t>
        <a:bodyPr/>
        <a:lstStyle/>
        <a:p>
          <a:pPr rtl="0"/>
          <a:r>
            <a:rPr lang="ru-RU" smtClean="0"/>
            <a:t>Прохождение аттестации способствует личностному и профессиональному росту педагога, повышению качества его труда, развитию творчества, обеспечивает социальную защищённость через дифференциацию оплаты труда.</a:t>
          </a:r>
          <a:endParaRPr lang="ru-RU"/>
        </a:p>
      </dgm:t>
    </dgm:pt>
    <dgm:pt modelId="{97E1BD0B-A00E-4416-9B65-3A222195EA5B}" type="parTrans" cxnId="{6547ECAD-EC7F-4259-9675-8AAA0DEB366D}">
      <dgm:prSet/>
      <dgm:spPr/>
      <dgm:t>
        <a:bodyPr/>
        <a:lstStyle/>
        <a:p>
          <a:endParaRPr lang="ru-RU"/>
        </a:p>
      </dgm:t>
    </dgm:pt>
    <dgm:pt modelId="{B262B84A-72E2-410A-9E1C-028102289EF8}" type="sibTrans" cxnId="{6547ECAD-EC7F-4259-9675-8AAA0DEB366D}">
      <dgm:prSet/>
      <dgm:spPr/>
      <dgm:t>
        <a:bodyPr/>
        <a:lstStyle/>
        <a:p>
          <a:endParaRPr lang="ru-RU"/>
        </a:p>
      </dgm:t>
    </dgm:pt>
    <dgm:pt modelId="{8C98DA33-2E5B-4A23-B193-D48CA1F49B96}" type="pres">
      <dgm:prSet presAssocID="{6412CBF4-8B4E-428A-A9D6-31629216C8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6ED408-F515-4135-90EE-4C12C6E076A3}" type="pres">
      <dgm:prSet presAssocID="{1BFA0E70-431F-4A03-9BCA-CAB4760B3AC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8E0EBC-C726-4E0B-8236-AE41BD5B51C3}" type="pres">
      <dgm:prSet presAssocID="{C45C8E8F-99F5-4A5B-9D68-8D8CB835EAAA}" presName="spacer" presStyleCnt="0"/>
      <dgm:spPr/>
    </dgm:pt>
    <dgm:pt modelId="{8B6CEE2C-62B0-4127-BD1F-0BE4F3EE2BD5}" type="pres">
      <dgm:prSet presAssocID="{A67C4256-ED0F-4C63-BE62-61BF33FA47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9A620A-42C0-4AAB-AE26-C6750FD2AC8E}" srcId="{6412CBF4-8B4E-428A-A9D6-31629216C841}" destId="{1BFA0E70-431F-4A03-9BCA-CAB4760B3AC3}" srcOrd="0" destOrd="0" parTransId="{5B01FD86-EFD5-4A74-BC3E-CD6FF0A05B87}" sibTransId="{C45C8E8F-99F5-4A5B-9D68-8D8CB835EAAA}"/>
    <dgm:cxn modelId="{D882F00D-B709-434F-B9C2-F9AA8420AA5C}" type="presOf" srcId="{6412CBF4-8B4E-428A-A9D6-31629216C841}" destId="{8C98DA33-2E5B-4A23-B193-D48CA1F49B96}" srcOrd="0" destOrd="0" presId="urn:microsoft.com/office/officeart/2005/8/layout/vList2"/>
    <dgm:cxn modelId="{6547ECAD-EC7F-4259-9675-8AAA0DEB366D}" srcId="{6412CBF4-8B4E-428A-A9D6-31629216C841}" destId="{A67C4256-ED0F-4C63-BE62-61BF33FA47C2}" srcOrd="1" destOrd="0" parTransId="{97E1BD0B-A00E-4416-9B65-3A222195EA5B}" sibTransId="{B262B84A-72E2-410A-9E1C-028102289EF8}"/>
    <dgm:cxn modelId="{11BBCE98-8A73-412F-B6EB-1250ACB731CB}" type="presOf" srcId="{1BFA0E70-431F-4A03-9BCA-CAB4760B3AC3}" destId="{9C6ED408-F515-4135-90EE-4C12C6E076A3}" srcOrd="0" destOrd="0" presId="urn:microsoft.com/office/officeart/2005/8/layout/vList2"/>
    <dgm:cxn modelId="{0D8FD6D8-99A6-4F18-A472-2E65EB641170}" type="presOf" srcId="{A67C4256-ED0F-4C63-BE62-61BF33FA47C2}" destId="{8B6CEE2C-62B0-4127-BD1F-0BE4F3EE2BD5}" srcOrd="0" destOrd="0" presId="urn:microsoft.com/office/officeart/2005/8/layout/vList2"/>
    <dgm:cxn modelId="{7A7BB1F2-E808-4B21-9EB9-0C8B51153CE4}" type="presParOf" srcId="{8C98DA33-2E5B-4A23-B193-D48CA1F49B96}" destId="{9C6ED408-F515-4135-90EE-4C12C6E076A3}" srcOrd="0" destOrd="0" presId="urn:microsoft.com/office/officeart/2005/8/layout/vList2"/>
    <dgm:cxn modelId="{E96ED462-17A6-4C50-A83B-67AD8D3DD1B8}" type="presParOf" srcId="{8C98DA33-2E5B-4A23-B193-D48CA1F49B96}" destId="{AA8E0EBC-C726-4E0B-8236-AE41BD5B51C3}" srcOrd="1" destOrd="0" presId="urn:microsoft.com/office/officeart/2005/8/layout/vList2"/>
    <dgm:cxn modelId="{1B895E96-B262-4B39-82B5-147C870585D3}" type="presParOf" srcId="{8C98DA33-2E5B-4A23-B193-D48CA1F49B96}" destId="{8B6CEE2C-62B0-4127-BD1F-0BE4F3EE2BD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9D50D-F6B9-4521-B4CF-8A1F5FC454BB}" type="doc">
      <dgm:prSet loTypeId="urn:microsoft.com/office/officeart/2005/8/layout/vList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42D6008-8A09-40D9-986C-B04D61F1A213}">
      <dgm:prSet/>
      <dgm:spPr/>
      <dgm:t>
        <a:bodyPr/>
        <a:lstStyle/>
        <a:p>
          <a:pPr algn="l" rtl="0"/>
          <a:r>
            <a:rPr lang="ru-RU" b="1" i="1" dirty="0" smtClean="0"/>
            <a:t>Целью</a:t>
          </a:r>
          <a:r>
            <a:rPr lang="ru-RU" dirty="0" smtClean="0"/>
            <a:t> методического сопровождения педагогов является оказание </a:t>
          </a:r>
          <a:r>
            <a:rPr lang="ru-RU" b="1" i="1" dirty="0" err="1" smtClean="0"/>
            <a:t>психолого</a:t>
          </a:r>
          <a:r>
            <a:rPr lang="ru-RU" b="1" i="1" dirty="0" smtClean="0"/>
            <a:t> – педагогической помощи педагогическим работникам </a:t>
          </a:r>
          <a:r>
            <a:rPr lang="ru-RU" dirty="0" smtClean="0"/>
            <a:t>для подготовки и успешного прохождения аттестации, выявление перспектив использования потенциальных возможностей педагогических работников </a:t>
          </a:r>
          <a:endParaRPr lang="ru-RU" dirty="0"/>
        </a:p>
      </dgm:t>
    </dgm:pt>
    <dgm:pt modelId="{9FBD3012-5D22-4B3F-B4F0-6105F94433EC}" type="parTrans" cxnId="{9721EC83-94E5-43A3-AB35-59C2CA4ED284}">
      <dgm:prSet/>
      <dgm:spPr/>
      <dgm:t>
        <a:bodyPr/>
        <a:lstStyle/>
        <a:p>
          <a:pPr algn="l"/>
          <a:endParaRPr lang="ru-RU"/>
        </a:p>
      </dgm:t>
    </dgm:pt>
    <dgm:pt modelId="{42A5AC1B-3AD3-4ADE-BFD1-CA7A25DDE76A}" type="sibTrans" cxnId="{9721EC83-94E5-43A3-AB35-59C2CA4ED284}">
      <dgm:prSet/>
      <dgm:spPr/>
      <dgm:t>
        <a:bodyPr/>
        <a:lstStyle/>
        <a:p>
          <a:pPr algn="l"/>
          <a:endParaRPr lang="ru-RU"/>
        </a:p>
      </dgm:t>
    </dgm:pt>
    <dgm:pt modelId="{E81C0D16-60F4-46D1-A1AE-D673F7F9E05D}" type="pres">
      <dgm:prSet presAssocID="{DF49D50D-F6B9-4521-B4CF-8A1F5FC454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2898BC-F49D-4CC1-B78E-BD7B53F12093}" type="pres">
      <dgm:prSet presAssocID="{D42D6008-8A09-40D9-986C-B04D61F1A213}" presName="parentText" presStyleLbl="node1" presStyleIdx="0" presStyleCnt="1" custScaleY="103613" custLinFactNeighborX="-2347" custLinFactNeighborY="-24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5A8397-A29D-42C2-8139-595AE70C49DD}" type="presOf" srcId="{D42D6008-8A09-40D9-986C-B04D61F1A213}" destId="{442898BC-F49D-4CC1-B78E-BD7B53F12093}" srcOrd="0" destOrd="0" presId="urn:microsoft.com/office/officeart/2005/8/layout/vList2"/>
    <dgm:cxn modelId="{C1EEF369-94D3-4854-8A24-E6D2D6AC1ED9}" type="presOf" srcId="{DF49D50D-F6B9-4521-B4CF-8A1F5FC454BB}" destId="{E81C0D16-60F4-46D1-A1AE-D673F7F9E05D}" srcOrd="0" destOrd="0" presId="urn:microsoft.com/office/officeart/2005/8/layout/vList2"/>
    <dgm:cxn modelId="{9721EC83-94E5-43A3-AB35-59C2CA4ED284}" srcId="{DF49D50D-F6B9-4521-B4CF-8A1F5FC454BB}" destId="{D42D6008-8A09-40D9-986C-B04D61F1A213}" srcOrd="0" destOrd="0" parTransId="{9FBD3012-5D22-4B3F-B4F0-6105F94433EC}" sibTransId="{42A5AC1B-3AD3-4ADE-BFD1-CA7A25DDE76A}"/>
    <dgm:cxn modelId="{F08D123F-165F-42F5-A00B-06DACCE659A7}" type="presParOf" srcId="{E81C0D16-60F4-46D1-A1AE-D673F7F9E05D}" destId="{442898BC-F49D-4CC1-B78E-BD7B53F120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CCFAD7-ADF1-4D62-8AC7-6D7D76A2F2F3}" type="doc">
      <dgm:prSet loTypeId="urn:microsoft.com/office/officeart/2008/layout/LinedList" loCatId="list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7523C85E-10DC-433E-917B-1E4B202A5BB9}">
      <dgm:prSet/>
      <dgm:spPr/>
      <dgm:t>
        <a:bodyPr/>
        <a:lstStyle/>
        <a:p>
          <a:pPr rtl="0"/>
          <a:r>
            <a:rPr lang="ru-RU" smtClean="0"/>
            <a:t>оказание помощи в изучении нормативных документов по вопросам аттестации; создание условий для полного раскрытия потенциала педагогов; оказание помощи в систематизации имеющегося материала и приведении его в соответствие с требованиями, предъявляемыми к квалификационной категории;</a:t>
          </a:r>
          <a:endParaRPr lang="ru-RU"/>
        </a:p>
      </dgm:t>
    </dgm:pt>
    <dgm:pt modelId="{15AD6765-1A29-4A19-B6B6-FE715E7476D6}" type="parTrans" cxnId="{7DC967FA-76A8-4C43-84A3-777844FA1E12}">
      <dgm:prSet/>
      <dgm:spPr/>
      <dgm:t>
        <a:bodyPr/>
        <a:lstStyle/>
        <a:p>
          <a:endParaRPr lang="ru-RU"/>
        </a:p>
      </dgm:t>
    </dgm:pt>
    <dgm:pt modelId="{3F34B22F-BB9C-4DAA-A94A-1943D9EDB034}" type="sibTrans" cxnId="{7DC967FA-76A8-4C43-84A3-777844FA1E12}">
      <dgm:prSet/>
      <dgm:spPr/>
      <dgm:t>
        <a:bodyPr/>
        <a:lstStyle/>
        <a:p>
          <a:endParaRPr lang="ru-RU"/>
        </a:p>
      </dgm:t>
    </dgm:pt>
    <dgm:pt modelId="{DC02E1DE-06F6-44C1-93B7-B0EE59E8D5AF}">
      <dgm:prSet/>
      <dgm:spPr/>
      <dgm:t>
        <a:bodyPr/>
        <a:lstStyle/>
        <a:p>
          <a:pPr rtl="0"/>
          <a:r>
            <a:rPr lang="ru-RU" smtClean="0"/>
            <a:t>обеспечение непрерывно­сти професси­онального об­разования, осуществляе­мого в разных формах; оказание консульта­тивной по­мощи педа­гоги­ческому работ­нику по вопросам подго­товки к аттеста­ции;</a:t>
          </a:r>
          <a:endParaRPr lang="ru-RU"/>
        </a:p>
      </dgm:t>
    </dgm:pt>
    <dgm:pt modelId="{B0B57E75-1688-4A21-B2C3-66062BFC4A73}" type="parTrans" cxnId="{28142195-EFA8-44F4-A4DA-2FCDE9260CBD}">
      <dgm:prSet/>
      <dgm:spPr/>
      <dgm:t>
        <a:bodyPr/>
        <a:lstStyle/>
        <a:p>
          <a:endParaRPr lang="ru-RU"/>
        </a:p>
      </dgm:t>
    </dgm:pt>
    <dgm:pt modelId="{1E0FB9C3-DA30-4C27-AFAF-A9DF54215291}" type="sibTrans" cxnId="{28142195-EFA8-44F4-A4DA-2FCDE9260CBD}">
      <dgm:prSet/>
      <dgm:spPr/>
      <dgm:t>
        <a:bodyPr/>
        <a:lstStyle/>
        <a:p>
          <a:endParaRPr lang="ru-RU"/>
        </a:p>
      </dgm:t>
    </dgm:pt>
    <dgm:pt modelId="{A240A762-1BF6-4DA9-AE68-754B645E628F}">
      <dgm:prSet/>
      <dgm:spPr/>
      <dgm:t>
        <a:bodyPr/>
        <a:lstStyle/>
        <a:p>
          <a:pPr rtl="0"/>
          <a:r>
            <a:rPr lang="ru-RU" smtClean="0"/>
            <a:t>выявление, изучение и распространение наиболее ценного опыта;</a:t>
          </a:r>
          <a:endParaRPr lang="ru-RU"/>
        </a:p>
      </dgm:t>
    </dgm:pt>
    <dgm:pt modelId="{FFC4B89F-9D13-4098-882B-658EC53214F3}" type="parTrans" cxnId="{E7F45AD4-530A-455F-A6E5-1FFFFFF73F4A}">
      <dgm:prSet/>
      <dgm:spPr/>
      <dgm:t>
        <a:bodyPr/>
        <a:lstStyle/>
        <a:p>
          <a:endParaRPr lang="ru-RU"/>
        </a:p>
      </dgm:t>
    </dgm:pt>
    <dgm:pt modelId="{0223EFB1-31F4-4980-BD75-692C1A9C0169}" type="sibTrans" cxnId="{E7F45AD4-530A-455F-A6E5-1FFFFFF73F4A}">
      <dgm:prSet/>
      <dgm:spPr/>
      <dgm:t>
        <a:bodyPr/>
        <a:lstStyle/>
        <a:p>
          <a:endParaRPr lang="ru-RU"/>
        </a:p>
      </dgm:t>
    </dgm:pt>
    <dgm:pt modelId="{A601196A-5CE4-4D01-8616-189BC750938E}">
      <dgm:prSet/>
      <dgm:spPr/>
      <dgm:t>
        <a:bodyPr/>
        <a:lstStyle/>
        <a:p>
          <a:pPr rtl="0"/>
          <a:r>
            <a:rPr lang="ru-RU" smtClean="0"/>
            <a:t>оказание помощи в определении путей дальнейшего развития, совершенствования и профессионального обогащения; моральная поддержка и развитие мотивации достижения; обеспечение возможности повышения уровня оплаты труда.</a:t>
          </a:r>
          <a:endParaRPr lang="ru-RU"/>
        </a:p>
      </dgm:t>
    </dgm:pt>
    <dgm:pt modelId="{573607E1-DA9A-4B5E-87E5-DF184594235C}" type="parTrans" cxnId="{55BD285C-62BA-46D9-A466-CA1F10636C45}">
      <dgm:prSet/>
      <dgm:spPr/>
      <dgm:t>
        <a:bodyPr/>
        <a:lstStyle/>
        <a:p>
          <a:endParaRPr lang="ru-RU"/>
        </a:p>
      </dgm:t>
    </dgm:pt>
    <dgm:pt modelId="{CAF32C04-095C-42B9-A120-85AF607ACEBB}" type="sibTrans" cxnId="{55BD285C-62BA-46D9-A466-CA1F10636C45}">
      <dgm:prSet/>
      <dgm:spPr/>
      <dgm:t>
        <a:bodyPr/>
        <a:lstStyle/>
        <a:p>
          <a:endParaRPr lang="ru-RU"/>
        </a:p>
      </dgm:t>
    </dgm:pt>
    <dgm:pt modelId="{4F9BFEAC-B8F8-46E5-B238-0836321C1149}" type="pres">
      <dgm:prSet presAssocID="{EACCFAD7-ADF1-4D62-8AC7-6D7D76A2F2F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F089DEF-700F-43B6-BACA-D8F759FA703D}" type="pres">
      <dgm:prSet presAssocID="{7523C85E-10DC-433E-917B-1E4B202A5BB9}" presName="thickLine" presStyleLbl="alignNode1" presStyleIdx="0" presStyleCnt="4"/>
      <dgm:spPr/>
    </dgm:pt>
    <dgm:pt modelId="{366394F8-EAD8-46B4-91E1-E8CD246AFC1F}" type="pres">
      <dgm:prSet presAssocID="{7523C85E-10DC-433E-917B-1E4B202A5BB9}" presName="horz1" presStyleCnt="0"/>
      <dgm:spPr/>
    </dgm:pt>
    <dgm:pt modelId="{BDAFEC1D-DC27-44D2-8D40-0F5B20A9A1E0}" type="pres">
      <dgm:prSet presAssocID="{7523C85E-10DC-433E-917B-1E4B202A5BB9}" presName="tx1" presStyleLbl="revTx" presStyleIdx="0" presStyleCnt="4"/>
      <dgm:spPr/>
      <dgm:t>
        <a:bodyPr/>
        <a:lstStyle/>
        <a:p>
          <a:endParaRPr lang="ru-RU"/>
        </a:p>
      </dgm:t>
    </dgm:pt>
    <dgm:pt modelId="{746E2422-9C6A-4570-98C5-234C74BB2F2C}" type="pres">
      <dgm:prSet presAssocID="{7523C85E-10DC-433E-917B-1E4B202A5BB9}" presName="vert1" presStyleCnt="0"/>
      <dgm:spPr/>
    </dgm:pt>
    <dgm:pt modelId="{5AC2756F-13D7-43D8-BBA5-0CDE59CD91EA}" type="pres">
      <dgm:prSet presAssocID="{DC02E1DE-06F6-44C1-93B7-B0EE59E8D5AF}" presName="thickLine" presStyleLbl="alignNode1" presStyleIdx="1" presStyleCnt="4"/>
      <dgm:spPr/>
    </dgm:pt>
    <dgm:pt modelId="{B44AAEDD-CA5D-4F69-9865-7DAE3250A459}" type="pres">
      <dgm:prSet presAssocID="{DC02E1DE-06F6-44C1-93B7-B0EE59E8D5AF}" presName="horz1" presStyleCnt="0"/>
      <dgm:spPr/>
    </dgm:pt>
    <dgm:pt modelId="{9BACCE11-1034-4421-9B61-7E9A061A39F2}" type="pres">
      <dgm:prSet presAssocID="{DC02E1DE-06F6-44C1-93B7-B0EE59E8D5AF}" presName="tx1" presStyleLbl="revTx" presStyleIdx="1" presStyleCnt="4"/>
      <dgm:spPr/>
      <dgm:t>
        <a:bodyPr/>
        <a:lstStyle/>
        <a:p>
          <a:endParaRPr lang="ru-RU"/>
        </a:p>
      </dgm:t>
    </dgm:pt>
    <dgm:pt modelId="{F4FE5018-57CC-407F-A4D6-B2F43B9E6B29}" type="pres">
      <dgm:prSet presAssocID="{DC02E1DE-06F6-44C1-93B7-B0EE59E8D5AF}" presName="vert1" presStyleCnt="0"/>
      <dgm:spPr/>
    </dgm:pt>
    <dgm:pt modelId="{524B9000-85AE-4E7E-9670-4D22B0093B26}" type="pres">
      <dgm:prSet presAssocID="{A240A762-1BF6-4DA9-AE68-754B645E628F}" presName="thickLine" presStyleLbl="alignNode1" presStyleIdx="2" presStyleCnt="4"/>
      <dgm:spPr/>
    </dgm:pt>
    <dgm:pt modelId="{BDA86D39-2F09-4983-8BC2-9A2A93336B4B}" type="pres">
      <dgm:prSet presAssocID="{A240A762-1BF6-4DA9-AE68-754B645E628F}" presName="horz1" presStyleCnt="0"/>
      <dgm:spPr/>
    </dgm:pt>
    <dgm:pt modelId="{62404414-6AC1-47E0-A150-0A203B093F0C}" type="pres">
      <dgm:prSet presAssocID="{A240A762-1BF6-4DA9-AE68-754B645E628F}" presName="tx1" presStyleLbl="revTx" presStyleIdx="2" presStyleCnt="4"/>
      <dgm:spPr/>
      <dgm:t>
        <a:bodyPr/>
        <a:lstStyle/>
        <a:p>
          <a:endParaRPr lang="ru-RU"/>
        </a:p>
      </dgm:t>
    </dgm:pt>
    <dgm:pt modelId="{A8DE4A75-52FA-48C2-829B-9D166FB584B8}" type="pres">
      <dgm:prSet presAssocID="{A240A762-1BF6-4DA9-AE68-754B645E628F}" presName="vert1" presStyleCnt="0"/>
      <dgm:spPr/>
    </dgm:pt>
    <dgm:pt modelId="{E1C32B94-F244-466A-A5FE-EEA2169370F6}" type="pres">
      <dgm:prSet presAssocID="{A601196A-5CE4-4D01-8616-189BC750938E}" presName="thickLine" presStyleLbl="alignNode1" presStyleIdx="3" presStyleCnt="4"/>
      <dgm:spPr/>
    </dgm:pt>
    <dgm:pt modelId="{C94CE5AA-6ACA-445D-85E0-D5469BF01B35}" type="pres">
      <dgm:prSet presAssocID="{A601196A-5CE4-4D01-8616-189BC750938E}" presName="horz1" presStyleCnt="0"/>
      <dgm:spPr/>
    </dgm:pt>
    <dgm:pt modelId="{F4C21472-B303-4279-A486-FF1B1E4230C3}" type="pres">
      <dgm:prSet presAssocID="{A601196A-5CE4-4D01-8616-189BC750938E}" presName="tx1" presStyleLbl="revTx" presStyleIdx="3" presStyleCnt="4"/>
      <dgm:spPr/>
      <dgm:t>
        <a:bodyPr/>
        <a:lstStyle/>
        <a:p>
          <a:endParaRPr lang="ru-RU"/>
        </a:p>
      </dgm:t>
    </dgm:pt>
    <dgm:pt modelId="{D1B2AA3E-9E24-4AAA-BD48-827B7B0AB499}" type="pres">
      <dgm:prSet presAssocID="{A601196A-5CE4-4D01-8616-189BC750938E}" presName="vert1" presStyleCnt="0"/>
      <dgm:spPr/>
    </dgm:pt>
  </dgm:ptLst>
  <dgm:cxnLst>
    <dgm:cxn modelId="{55BD285C-62BA-46D9-A466-CA1F10636C45}" srcId="{EACCFAD7-ADF1-4D62-8AC7-6D7D76A2F2F3}" destId="{A601196A-5CE4-4D01-8616-189BC750938E}" srcOrd="3" destOrd="0" parTransId="{573607E1-DA9A-4B5E-87E5-DF184594235C}" sibTransId="{CAF32C04-095C-42B9-A120-85AF607ACEBB}"/>
    <dgm:cxn modelId="{C70844F0-1C98-4429-A603-46586CF182CD}" type="presOf" srcId="{A601196A-5CE4-4D01-8616-189BC750938E}" destId="{F4C21472-B303-4279-A486-FF1B1E4230C3}" srcOrd="0" destOrd="0" presId="urn:microsoft.com/office/officeart/2008/layout/LinedList"/>
    <dgm:cxn modelId="{5AE7A486-B09F-4CA2-A27B-61B24D02D46D}" type="presOf" srcId="{DC02E1DE-06F6-44C1-93B7-B0EE59E8D5AF}" destId="{9BACCE11-1034-4421-9B61-7E9A061A39F2}" srcOrd="0" destOrd="0" presId="urn:microsoft.com/office/officeart/2008/layout/LinedList"/>
    <dgm:cxn modelId="{28142195-EFA8-44F4-A4DA-2FCDE9260CBD}" srcId="{EACCFAD7-ADF1-4D62-8AC7-6D7D76A2F2F3}" destId="{DC02E1DE-06F6-44C1-93B7-B0EE59E8D5AF}" srcOrd="1" destOrd="0" parTransId="{B0B57E75-1688-4A21-B2C3-66062BFC4A73}" sibTransId="{1E0FB9C3-DA30-4C27-AFAF-A9DF54215291}"/>
    <dgm:cxn modelId="{7DC967FA-76A8-4C43-84A3-777844FA1E12}" srcId="{EACCFAD7-ADF1-4D62-8AC7-6D7D76A2F2F3}" destId="{7523C85E-10DC-433E-917B-1E4B202A5BB9}" srcOrd="0" destOrd="0" parTransId="{15AD6765-1A29-4A19-B6B6-FE715E7476D6}" sibTransId="{3F34B22F-BB9C-4DAA-A94A-1943D9EDB034}"/>
    <dgm:cxn modelId="{E7F45AD4-530A-455F-A6E5-1FFFFFF73F4A}" srcId="{EACCFAD7-ADF1-4D62-8AC7-6D7D76A2F2F3}" destId="{A240A762-1BF6-4DA9-AE68-754B645E628F}" srcOrd="2" destOrd="0" parTransId="{FFC4B89F-9D13-4098-882B-658EC53214F3}" sibTransId="{0223EFB1-31F4-4980-BD75-692C1A9C0169}"/>
    <dgm:cxn modelId="{47FC31A6-BA21-4198-8388-6DAA7A9142B5}" type="presOf" srcId="{EACCFAD7-ADF1-4D62-8AC7-6D7D76A2F2F3}" destId="{4F9BFEAC-B8F8-46E5-B238-0836321C1149}" srcOrd="0" destOrd="0" presId="urn:microsoft.com/office/officeart/2008/layout/LinedList"/>
    <dgm:cxn modelId="{D5EA62B9-6977-491C-B967-6969DB2B6F50}" type="presOf" srcId="{A240A762-1BF6-4DA9-AE68-754B645E628F}" destId="{62404414-6AC1-47E0-A150-0A203B093F0C}" srcOrd="0" destOrd="0" presId="urn:microsoft.com/office/officeart/2008/layout/LinedList"/>
    <dgm:cxn modelId="{49126B22-BA93-416C-A635-52EC87560AC9}" type="presOf" srcId="{7523C85E-10DC-433E-917B-1E4B202A5BB9}" destId="{BDAFEC1D-DC27-44D2-8D40-0F5B20A9A1E0}" srcOrd="0" destOrd="0" presId="urn:microsoft.com/office/officeart/2008/layout/LinedList"/>
    <dgm:cxn modelId="{4A505539-DB04-4F67-8E95-87856BC69DBE}" type="presParOf" srcId="{4F9BFEAC-B8F8-46E5-B238-0836321C1149}" destId="{6F089DEF-700F-43B6-BACA-D8F759FA703D}" srcOrd="0" destOrd="0" presId="urn:microsoft.com/office/officeart/2008/layout/LinedList"/>
    <dgm:cxn modelId="{59797CE8-7E87-4719-82F4-7F7013053A81}" type="presParOf" srcId="{4F9BFEAC-B8F8-46E5-B238-0836321C1149}" destId="{366394F8-EAD8-46B4-91E1-E8CD246AFC1F}" srcOrd="1" destOrd="0" presId="urn:microsoft.com/office/officeart/2008/layout/LinedList"/>
    <dgm:cxn modelId="{2F07968A-E0FF-48F2-98D6-59D939DE0A61}" type="presParOf" srcId="{366394F8-EAD8-46B4-91E1-E8CD246AFC1F}" destId="{BDAFEC1D-DC27-44D2-8D40-0F5B20A9A1E0}" srcOrd="0" destOrd="0" presId="urn:microsoft.com/office/officeart/2008/layout/LinedList"/>
    <dgm:cxn modelId="{D916FBDD-677D-40CC-B5F2-1FC20CF46032}" type="presParOf" srcId="{366394F8-EAD8-46B4-91E1-E8CD246AFC1F}" destId="{746E2422-9C6A-4570-98C5-234C74BB2F2C}" srcOrd="1" destOrd="0" presId="urn:microsoft.com/office/officeart/2008/layout/LinedList"/>
    <dgm:cxn modelId="{9C9A8F18-C413-4152-975F-E9C739191E41}" type="presParOf" srcId="{4F9BFEAC-B8F8-46E5-B238-0836321C1149}" destId="{5AC2756F-13D7-43D8-BBA5-0CDE59CD91EA}" srcOrd="2" destOrd="0" presId="urn:microsoft.com/office/officeart/2008/layout/LinedList"/>
    <dgm:cxn modelId="{E48B942C-A697-47B0-BE73-1772A8DB0D0B}" type="presParOf" srcId="{4F9BFEAC-B8F8-46E5-B238-0836321C1149}" destId="{B44AAEDD-CA5D-4F69-9865-7DAE3250A459}" srcOrd="3" destOrd="0" presId="urn:microsoft.com/office/officeart/2008/layout/LinedList"/>
    <dgm:cxn modelId="{2A5A20DC-931F-4CE8-987C-A73D644FF2B7}" type="presParOf" srcId="{B44AAEDD-CA5D-4F69-9865-7DAE3250A459}" destId="{9BACCE11-1034-4421-9B61-7E9A061A39F2}" srcOrd="0" destOrd="0" presId="urn:microsoft.com/office/officeart/2008/layout/LinedList"/>
    <dgm:cxn modelId="{BDB4FA8F-522E-4504-9FE8-95EA98C30A67}" type="presParOf" srcId="{B44AAEDD-CA5D-4F69-9865-7DAE3250A459}" destId="{F4FE5018-57CC-407F-A4D6-B2F43B9E6B29}" srcOrd="1" destOrd="0" presId="urn:microsoft.com/office/officeart/2008/layout/LinedList"/>
    <dgm:cxn modelId="{EE07312E-3DAB-4081-90D1-940B597EDB78}" type="presParOf" srcId="{4F9BFEAC-B8F8-46E5-B238-0836321C1149}" destId="{524B9000-85AE-4E7E-9670-4D22B0093B26}" srcOrd="4" destOrd="0" presId="urn:microsoft.com/office/officeart/2008/layout/LinedList"/>
    <dgm:cxn modelId="{CACA8540-2A29-44C7-81C6-20120E319BA3}" type="presParOf" srcId="{4F9BFEAC-B8F8-46E5-B238-0836321C1149}" destId="{BDA86D39-2F09-4983-8BC2-9A2A93336B4B}" srcOrd="5" destOrd="0" presId="urn:microsoft.com/office/officeart/2008/layout/LinedList"/>
    <dgm:cxn modelId="{16A12BC3-B079-4D9D-A3BA-F2EA64F7A6A5}" type="presParOf" srcId="{BDA86D39-2F09-4983-8BC2-9A2A93336B4B}" destId="{62404414-6AC1-47E0-A150-0A203B093F0C}" srcOrd="0" destOrd="0" presId="urn:microsoft.com/office/officeart/2008/layout/LinedList"/>
    <dgm:cxn modelId="{9930399D-C1DE-4AC1-B897-0F3A1C65674C}" type="presParOf" srcId="{BDA86D39-2F09-4983-8BC2-9A2A93336B4B}" destId="{A8DE4A75-52FA-48C2-829B-9D166FB584B8}" srcOrd="1" destOrd="0" presId="urn:microsoft.com/office/officeart/2008/layout/LinedList"/>
    <dgm:cxn modelId="{7937AAEC-E7C3-4E85-A5DA-52DA021F2E9B}" type="presParOf" srcId="{4F9BFEAC-B8F8-46E5-B238-0836321C1149}" destId="{E1C32B94-F244-466A-A5FE-EEA2169370F6}" srcOrd="6" destOrd="0" presId="urn:microsoft.com/office/officeart/2008/layout/LinedList"/>
    <dgm:cxn modelId="{EB6E9526-70E0-4506-B3BF-79F1A5FC80E4}" type="presParOf" srcId="{4F9BFEAC-B8F8-46E5-B238-0836321C1149}" destId="{C94CE5AA-6ACA-445D-85E0-D5469BF01B35}" srcOrd="7" destOrd="0" presId="urn:microsoft.com/office/officeart/2008/layout/LinedList"/>
    <dgm:cxn modelId="{BD347C82-17BD-4570-A00F-A972FEFEF12F}" type="presParOf" srcId="{C94CE5AA-6ACA-445D-85E0-D5469BF01B35}" destId="{F4C21472-B303-4279-A486-FF1B1E4230C3}" srcOrd="0" destOrd="0" presId="urn:microsoft.com/office/officeart/2008/layout/LinedList"/>
    <dgm:cxn modelId="{A569B06B-9A36-411C-A544-4297F621A6FD}" type="presParOf" srcId="{C94CE5AA-6ACA-445D-85E0-D5469BF01B35}" destId="{D1B2AA3E-9E24-4AAA-BD48-827B7B0AB49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D37FE7-3C2C-41FF-9EDE-318F9CDAD1C1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EF17D24-A265-4431-830C-2265FCF418DF}">
      <dgm:prSet custT="1"/>
      <dgm:spPr/>
      <dgm:t>
        <a:bodyPr/>
        <a:lstStyle/>
        <a:p>
          <a:pPr rtl="0"/>
          <a:r>
            <a:rPr lang="ru-RU" sz="1800" b="1" dirty="0" err="1" smtClean="0">
              <a:hlinkClick xmlns:r="http://schemas.openxmlformats.org/officeDocument/2006/relationships" r:id="rId1" action="ppaction://hlinkfile"/>
            </a:rPr>
            <a:t>Информацион-ный</a:t>
          </a:r>
          <a:r>
            <a:rPr lang="ru-RU" sz="1800" b="1" dirty="0" smtClean="0">
              <a:hlinkClick xmlns:r="http://schemas.openxmlformats.org/officeDocument/2006/relationships" r:id="rId1" action="ppaction://hlinkfile"/>
            </a:rPr>
            <a:t> </a:t>
          </a:r>
          <a:endParaRPr lang="ru-RU" sz="1800" b="1" dirty="0"/>
        </a:p>
      </dgm:t>
    </dgm:pt>
    <dgm:pt modelId="{BE7B67A5-A26A-41E7-8FFA-EA6BA1DDD1C1}" type="parTrans" cxnId="{7B6AE617-B4AD-416C-9473-3D3C1B358024}">
      <dgm:prSet/>
      <dgm:spPr/>
      <dgm:t>
        <a:bodyPr/>
        <a:lstStyle/>
        <a:p>
          <a:endParaRPr lang="ru-RU" sz="1800" b="1"/>
        </a:p>
      </dgm:t>
    </dgm:pt>
    <dgm:pt modelId="{8D9066B7-D851-49F2-B7DB-57FFF11F94CC}" type="sibTrans" cxnId="{7B6AE617-B4AD-416C-9473-3D3C1B358024}">
      <dgm:prSet custT="1"/>
      <dgm:spPr/>
      <dgm:t>
        <a:bodyPr/>
        <a:lstStyle/>
        <a:p>
          <a:endParaRPr lang="ru-RU" sz="1800" b="1"/>
        </a:p>
      </dgm:t>
    </dgm:pt>
    <dgm:pt modelId="{0984125F-E7F7-41B5-B19C-F6BAD30CE64D}">
      <dgm:prSet custT="1"/>
      <dgm:spPr/>
      <dgm:t>
        <a:bodyPr/>
        <a:lstStyle/>
        <a:p>
          <a:pPr rtl="0"/>
          <a:r>
            <a:rPr lang="ru-RU" sz="1800" b="1" dirty="0" err="1" smtClean="0">
              <a:hlinkClick xmlns:r="http://schemas.openxmlformats.org/officeDocument/2006/relationships" r:id="rId2" action="ppaction://hlinkfile"/>
            </a:rPr>
            <a:t>Диагностико</a:t>
          </a:r>
          <a:r>
            <a:rPr lang="ru-RU" sz="1800" b="1" dirty="0" smtClean="0">
              <a:hlinkClick xmlns:r="http://schemas.openxmlformats.org/officeDocument/2006/relationships" r:id="rId2" action="ppaction://hlinkfile"/>
            </a:rPr>
            <a:t> - аналитический</a:t>
          </a:r>
          <a:endParaRPr lang="ru-RU" sz="1800" b="1" dirty="0"/>
        </a:p>
      </dgm:t>
    </dgm:pt>
    <dgm:pt modelId="{57011556-B37C-4963-B8C5-48BB51B8EA68}" type="parTrans" cxnId="{A6BD2CFA-8FB1-41A4-B801-6459C0A93F0F}">
      <dgm:prSet/>
      <dgm:spPr/>
      <dgm:t>
        <a:bodyPr/>
        <a:lstStyle/>
        <a:p>
          <a:endParaRPr lang="ru-RU" sz="1800" b="1"/>
        </a:p>
      </dgm:t>
    </dgm:pt>
    <dgm:pt modelId="{64087228-EC6F-4F63-BA85-7161A7DA07F3}" type="sibTrans" cxnId="{A6BD2CFA-8FB1-41A4-B801-6459C0A93F0F}">
      <dgm:prSet custT="1"/>
      <dgm:spPr/>
      <dgm:t>
        <a:bodyPr/>
        <a:lstStyle/>
        <a:p>
          <a:endParaRPr lang="ru-RU" sz="1800" b="1"/>
        </a:p>
      </dgm:t>
    </dgm:pt>
    <dgm:pt modelId="{0EFCE36C-1BBB-49E9-A305-85AF58C1B6D6}">
      <dgm:prSet custT="1"/>
      <dgm:spPr/>
      <dgm:t>
        <a:bodyPr/>
        <a:lstStyle/>
        <a:p>
          <a:pPr rtl="0"/>
          <a:r>
            <a:rPr lang="ru-RU" sz="1800" b="1" dirty="0" err="1" smtClean="0">
              <a:hlinkClick xmlns:r="http://schemas.openxmlformats.org/officeDocument/2006/relationships" r:id="rId3" action="ppaction://hlinkfile"/>
            </a:rPr>
            <a:t>Организацион-ный</a:t>
          </a:r>
          <a:endParaRPr lang="ru-RU" sz="1800" b="1" dirty="0"/>
        </a:p>
      </dgm:t>
    </dgm:pt>
    <dgm:pt modelId="{0CA99D23-1B75-4038-9BC8-EDFABCBCB2BE}" type="parTrans" cxnId="{133ED738-AADB-4C92-A2E5-26703FE1A4DD}">
      <dgm:prSet/>
      <dgm:spPr/>
      <dgm:t>
        <a:bodyPr/>
        <a:lstStyle/>
        <a:p>
          <a:endParaRPr lang="ru-RU" sz="1800" b="1"/>
        </a:p>
      </dgm:t>
    </dgm:pt>
    <dgm:pt modelId="{798BA9DE-48AB-4A0F-8384-2D056EED5BCB}" type="sibTrans" cxnId="{133ED738-AADB-4C92-A2E5-26703FE1A4DD}">
      <dgm:prSet custT="1"/>
      <dgm:spPr/>
      <dgm:t>
        <a:bodyPr/>
        <a:lstStyle/>
        <a:p>
          <a:endParaRPr lang="ru-RU" sz="1800" b="1"/>
        </a:p>
      </dgm:t>
    </dgm:pt>
    <dgm:pt modelId="{5CF329A5-0CF7-41D5-9CC4-0EE06C4ECC0D}">
      <dgm:prSet custT="1"/>
      <dgm:spPr/>
      <dgm:t>
        <a:bodyPr/>
        <a:lstStyle/>
        <a:p>
          <a:pPr rtl="0"/>
          <a:r>
            <a:rPr lang="ru-RU" sz="1800" b="1" dirty="0" smtClean="0">
              <a:hlinkClick xmlns:r="http://schemas.openxmlformats.org/officeDocument/2006/relationships" r:id="rId4" action="ppaction://hlinkfile"/>
            </a:rPr>
            <a:t>Период аттестации</a:t>
          </a:r>
          <a:endParaRPr lang="ru-RU" sz="1800" b="1" dirty="0"/>
        </a:p>
      </dgm:t>
    </dgm:pt>
    <dgm:pt modelId="{9C48A8BD-B639-4C7F-8356-74F33871A9FD}" type="parTrans" cxnId="{96122697-E875-43FB-A494-E7CC1A7CAEEC}">
      <dgm:prSet/>
      <dgm:spPr/>
      <dgm:t>
        <a:bodyPr/>
        <a:lstStyle/>
        <a:p>
          <a:endParaRPr lang="ru-RU" sz="1800" b="1"/>
        </a:p>
      </dgm:t>
    </dgm:pt>
    <dgm:pt modelId="{35DEDB14-0C0B-4440-96D2-9DC2F7EBEB1F}" type="sibTrans" cxnId="{96122697-E875-43FB-A494-E7CC1A7CAEEC}">
      <dgm:prSet custT="1"/>
      <dgm:spPr/>
      <dgm:t>
        <a:bodyPr/>
        <a:lstStyle/>
        <a:p>
          <a:endParaRPr lang="ru-RU" sz="1800" b="1"/>
        </a:p>
      </dgm:t>
    </dgm:pt>
    <dgm:pt modelId="{55A2628A-9C04-4B5B-9506-4B68037E880B}">
      <dgm:prSet custT="1"/>
      <dgm:spPr/>
      <dgm:t>
        <a:bodyPr/>
        <a:lstStyle/>
        <a:p>
          <a:pPr rtl="0"/>
          <a:r>
            <a:rPr lang="ru-RU" sz="1800" b="1" dirty="0" err="1" smtClean="0">
              <a:hlinkClick xmlns:r="http://schemas.openxmlformats.org/officeDocument/2006/relationships" r:id="rId5" action="ppaction://hlinkfile"/>
            </a:rPr>
            <a:t>Консультацион-ный</a:t>
          </a:r>
          <a:endParaRPr lang="ru-RU" sz="1800" b="1" dirty="0"/>
        </a:p>
      </dgm:t>
    </dgm:pt>
    <dgm:pt modelId="{C124EB73-200F-4CAE-9C43-838A4B8AE0F1}" type="parTrans" cxnId="{2907FB49-EA3D-4A16-B4A7-C088107C0326}">
      <dgm:prSet/>
      <dgm:spPr/>
      <dgm:t>
        <a:bodyPr/>
        <a:lstStyle/>
        <a:p>
          <a:endParaRPr lang="ru-RU" sz="1800" b="1"/>
        </a:p>
      </dgm:t>
    </dgm:pt>
    <dgm:pt modelId="{2033CF8B-CD83-498E-85DC-08F79DA9F106}" type="sibTrans" cxnId="{2907FB49-EA3D-4A16-B4A7-C088107C0326}">
      <dgm:prSet custT="1"/>
      <dgm:spPr/>
      <dgm:t>
        <a:bodyPr/>
        <a:lstStyle/>
        <a:p>
          <a:endParaRPr lang="ru-RU" sz="1800" b="1"/>
        </a:p>
      </dgm:t>
    </dgm:pt>
    <dgm:pt modelId="{FBC1FEAA-914F-4BBB-AF33-5669A9DCF7DD}">
      <dgm:prSet custT="1"/>
      <dgm:spPr/>
      <dgm:t>
        <a:bodyPr/>
        <a:lstStyle/>
        <a:p>
          <a:pPr rtl="0"/>
          <a:r>
            <a:rPr lang="ru-RU" sz="1800" b="1" dirty="0" smtClean="0">
              <a:hlinkClick xmlns:r="http://schemas.openxmlformats.org/officeDocument/2006/relationships" r:id="rId6" action="ppaction://hlinkfile"/>
            </a:rPr>
            <a:t>Учебно-методический</a:t>
          </a:r>
          <a:endParaRPr lang="ru-RU" sz="1800" b="1" dirty="0"/>
        </a:p>
      </dgm:t>
    </dgm:pt>
    <dgm:pt modelId="{1DD3C4AE-19D7-4C04-8D9B-5F9E525BA7B1}" type="parTrans" cxnId="{29876764-DF14-4237-8ACD-375EAD564B2B}">
      <dgm:prSet/>
      <dgm:spPr/>
      <dgm:t>
        <a:bodyPr/>
        <a:lstStyle/>
        <a:p>
          <a:endParaRPr lang="ru-RU" sz="1800" b="1"/>
        </a:p>
      </dgm:t>
    </dgm:pt>
    <dgm:pt modelId="{7608F34E-7DC6-4BF2-B987-F22FE4224BBE}" type="sibTrans" cxnId="{29876764-DF14-4237-8ACD-375EAD564B2B}">
      <dgm:prSet custT="1"/>
      <dgm:spPr/>
      <dgm:t>
        <a:bodyPr/>
        <a:lstStyle/>
        <a:p>
          <a:endParaRPr lang="ru-RU" sz="1800" b="1"/>
        </a:p>
      </dgm:t>
    </dgm:pt>
    <dgm:pt modelId="{1D82F1CE-A8BA-480D-93CA-AE4A2D4DF61F}">
      <dgm:prSet custT="1"/>
      <dgm:spPr/>
      <dgm:t>
        <a:bodyPr/>
        <a:lstStyle/>
        <a:p>
          <a:pPr rtl="0"/>
          <a:r>
            <a:rPr lang="ru-RU" sz="1800" b="1" dirty="0" smtClean="0">
              <a:hlinkClick xmlns:r="http://schemas.openxmlformats.org/officeDocument/2006/relationships" r:id="rId7" action="ppaction://hlinkfile"/>
            </a:rPr>
            <a:t>Анализ результатов аттестации педагогических работников</a:t>
          </a:r>
          <a:endParaRPr lang="ru-RU" sz="1800" b="1" dirty="0"/>
        </a:p>
      </dgm:t>
    </dgm:pt>
    <dgm:pt modelId="{80B96413-9121-40CB-A055-C7A0E32BD2C5}" type="parTrans" cxnId="{F2894AFD-D6B9-429F-8BC1-C35AA168021E}">
      <dgm:prSet/>
      <dgm:spPr/>
      <dgm:t>
        <a:bodyPr/>
        <a:lstStyle/>
        <a:p>
          <a:endParaRPr lang="ru-RU" sz="1800" b="1"/>
        </a:p>
      </dgm:t>
    </dgm:pt>
    <dgm:pt modelId="{5AFD39CF-8168-46D4-8383-9B0655E0104A}" type="sibTrans" cxnId="{F2894AFD-D6B9-429F-8BC1-C35AA168021E}">
      <dgm:prSet/>
      <dgm:spPr/>
      <dgm:t>
        <a:bodyPr/>
        <a:lstStyle/>
        <a:p>
          <a:endParaRPr lang="ru-RU" sz="1800" b="1"/>
        </a:p>
      </dgm:t>
    </dgm:pt>
    <dgm:pt modelId="{87208724-EEE1-4020-88DB-B3E2D2850D38}" type="pres">
      <dgm:prSet presAssocID="{4AD37FE7-3C2C-41FF-9EDE-318F9CDAD1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1923A2-2984-40D3-A3E0-A06F4A28C422}" type="pres">
      <dgm:prSet presAssocID="{1EF17D24-A265-4431-830C-2265FCF418D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8BF43-E881-4627-844C-4C0495777425}" type="pres">
      <dgm:prSet presAssocID="{8D9066B7-D851-49F2-B7DB-57FFF11F94CC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148D6EC-EAD5-4CE2-9E0B-B922D1653DB9}" type="pres">
      <dgm:prSet presAssocID="{8D9066B7-D851-49F2-B7DB-57FFF11F94C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2F25D18-9B0B-4353-B8A8-805FE3AF8D72}" type="pres">
      <dgm:prSet presAssocID="{0984125F-E7F7-41B5-B19C-F6BAD30CE64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E59A6-C6A1-4312-9386-EC7B9310217A}" type="pres">
      <dgm:prSet presAssocID="{64087228-EC6F-4F63-BA85-7161A7DA07F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634737EB-0E5B-4B96-8C30-CCF9039C1A80}" type="pres">
      <dgm:prSet presAssocID="{64087228-EC6F-4F63-BA85-7161A7DA07F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32079D7-5BD1-4D13-A95D-69416EA89E88}" type="pres">
      <dgm:prSet presAssocID="{0EFCE36C-1BBB-49E9-A305-85AF58C1B6D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FDE60-84A4-43E6-A86D-D84CC1351735}" type="pres">
      <dgm:prSet presAssocID="{798BA9DE-48AB-4A0F-8384-2D056EED5BCB}" presName="sibTrans" presStyleLbl="sibTrans2D1" presStyleIdx="2" presStyleCnt="6"/>
      <dgm:spPr/>
      <dgm:t>
        <a:bodyPr/>
        <a:lstStyle/>
        <a:p>
          <a:endParaRPr lang="ru-RU"/>
        </a:p>
      </dgm:t>
    </dgm:pt>
    <dgm:pt modelId="{2F491EFC-871C-47E6-8C10-560F96AC9A32}" type="pres">
      <dgm:prSet presAssocID="{798BA9DE-48AB-4A0F-8384-2D056EED5BC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1E88FDC-6C12-4E23-80AB-8E762F757AF3}" type="pres">
      <dgm:prSet presAssocID="{5CF329A5-0CF7-41D5-9CC4-0EE06C4ECC0D}" presName="node" presStyleLbl="node1" presStyleIdx="3" presStyleCnt="7" custLinFactNeighborX="1768" custLinFactNeighborY="1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DCCF3-7C08-4DB9-8AF3-98AD108A8A75}" type="pres">
      <dgm:prSet presAssocID="{35DEDB14-0C0B-4440-96D2-9DC2F7EBEB1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AB64DD8-5A69-4BBB-A51A-6B74BC95C066}" type="pres">
      <dgm:prSet presAssocID="{35DEDB14-0C0B-4440-96D2-9DC2F7EBEB1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3CAC13B-0B25-4813-8D93-729C8D2986AD}" type="pres">
      <dgm:prSet presAssocID="{55A2628A-9C04-4B5B-9506-4B68037E880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FA374-D336-449E-9777-1361CA055BB4}" type="pres">
      <dgm:prSet presAssocID="{2033CF8B-CD83-498E-85DC-08F79DA9F106}" presName="sibTrans" presStyleLbl="sibTrans2D1" presStyleIdx="4" presStyleCnt="6"/>
      <dgm:spPr/>
      <dgm:t>
        <a:bodyPr/>
        <a:lstStyle/>
        <a:p>
          <a:endParaRPr lang="ru-RU"/>
        </a:p>
      </dgm:t>
    </dgm:pt>
    <dgm:pt modelId="{9E98D7AC-99FF-4078-A631-5A9BB3C2C3D6}" type="pres">
      <dgm:prSet presAssocID="{2033CF8B-CD83-498E-85DC-08F79DA9F106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2EEC9868-F252-4F93-AC54-98DFF2E05FAF}" type="pres">
      <dgm:prSet presAssocID="{FBC1FEAA-914F-4BBB-AF33-5669A9DCF7D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DF1FF-36E7-451C-BB15-BDB29EAA9E70}" type="pres">
      <dgm:prSet presAssocID="{7608F34E-7DC6-4BF2-B987-F22FE4224BBE}" presName="sibTrans" presStyleLbl="sibTrans2D1" presStyleIdx="5" presStyleCnt="6"/>
      <dgm:spPr/>
      <dgm:t>
        <a:bodyPr/>
        <a:lstStyle/>
        <a:p>
          <a:endParaRPr lang="ru-RU"/>
        </a:p>
      </dgm:t>
    </dgm:pt>
    <dgm:pt modelId="{DAAEC7AA-6954-489D-AF28-915ECFD751A3}" type="pres">
      <dgm:prSet presAssocID="{7608F34E-7DC6-4BF2-B987-F22FE4224BBE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601ABCEC-E864-4010-B82C-2A66E447F56A}" type="pres">
      <dgm:prSet presAssocID="{1D82F1CE-A8BA-480D-93CA-AE4A2D4DF61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07FB49-EA3D-4A16-B4A7-C088107C0326}" srcId="{4AD37FE7-3C2C-41FF-9EDE-318F9CDAD1C1}" destId="{55A2628A-9C04-4B5B-9506-4B68037E880B}" srcOrd="4" destOrd="0" parTransId="{C124EB73-200F-4CAE-9C43-838A4B8AE0F1}" sibTransId="{2033CF8B-CD83-498E-85DC-08F79DA9F106}"/>
    <dgm:cxn modelId="{CADB4979-9654-4BEC-8DC0-86B7B4699B9C}" type="presOf" srcId="{2033CF8B-CD83-498E-85DC-08F79DA9F106}" destId="{9E98D7AC-99FF-4078-A631-5A9BB3C2C3D6}" srcOrd="1" destOrd="0" presId="urn:microsoft.com/office/officeart/2005/8/layout/process5"/>
    <dgm:cxn modelId="{022F0FA8-28D2-493B-A775-B24716B2719F}" type="presOf" srcId="{8D9066B7-D851-49F2-B7DB-57FFF11F94CC}" destId="{1938BF43-E881-4627-844C-4C0495777425}" srcOrd="0" destOrd="0" presId="urn:microsoft.com/office/officeart/2005/8/layout/process5"/>
    <dgm:cxn modelId="{F2894AFD-D6B9-429F-8BC1-C35AA168021E}" srcId="{4AD37FE7-3C2C-41FF-9EDE-318F9CDAD1C1}" destId="{1D82F1CE-A8BA-480D-93CA-AE4A2D4DF61F}" srcOrd="6" destOrd="0" parTransId="{80B96413-9121-40CB-A055-C7A0E32BD2C5}" sibTransId="{5AFD39CF-8168-46D4-8383-9B0655E0104A}"/>
    <dgm:cxn modelId="{7B6AE617-B4AD-416C-9473-3D3C1B358024}" srcId="{4AD37FE7-3C2C-41FF-9EDE-318F9CDAD1C1}" destId="{1EF17D24-A265-4431-830C-2265FCF418DF}" srcOrd="0" destOrd="0" parTransId="{BE7B67A5-A26A-41E7-8FFA-EA6BA1DDD1C1}" sibTransId="{8D9066B7-D851-49F2-B7DB-57FFF11F94CC}"/>
    <dgm:cxn modelId="{27ADC111-ABD3-41C2-A5CA-B46ACC0F053E}" type="presOf" srcId="{35DEDB14-0C0B-4440-96D2-9DC2F7EBEB1F}" destId="{AAB64DD8-5A69-4BBB-A51A-6B74BC95C066}" srcOrd="1" destOrd="0" presId="urn:microsoft.com/office/officeart/2005/8/layout/process5"/>
    <dgm:cxn modelId="{7B4D9C86-DAD5-43E1-9069-2FEE6AC19C46}" type="presOf" srcId="{8D9066B7-D851-49F2-B7DB-57FFF11F94CC}" destId="{2148D6EC-EAD5-4CE2-9E0B-B922D1653DB9}" srcOrd="1" destOrd="0" presId="urn:microsoft.com/office/officeart/2005/8/layout/process5"/>
    <dgm:cxn modelId="{C1050B00-6ECC-4C30-900B-B3A26910492E}" type="presOf" srcId="{7608F34E-7DC6-4BF2-B987-F22FE4224BBE}" destId="{565DF1FF-36E7-451C-BB15-BDB29EAA9E70}" srcOrd="0" destOrd="0" presId="urn:microsoft.com/office/officeart/2005/8/layout/process5"/>
    <dgm:cxn modelId="{748D6D19-DCE6-410B-A026-A2821490EFE0}" type="presOf" srcId="{4AD37FE7-3C2C-41FF-9EDE-318F9CDAD1C1}" destId="{87208724-EEE1-4020-88DB-B3E2D2850D38}" srcOrd="0" destOrd="0" presId="urn:microsoft.com/office/officeart/2005/8/layout/process5"/>
    <dgm:cxn modelId="{AA79EC8E-68DB-434B-85D2-F2C0E49CDE22}" type="presOf" srcId="{1EF17D24-A265-4431-830C-2265FCF418DF}" destId="{3B1923A2-2984-40D3-A3E0-A06F4A28C422}" srcOrd="0" destOrd="0" presId="urn:microsoft.com/office/officeart/2005/8/layout/process5"/>
    <dgm:cxn modelId="{133ED738-AADB-4C92-A2E5-26703FE1A4DD}" srcId="{4AD37FE7-3C2C-41FF-9EDE-318F9CDAD1C1}" destId="{0EFCE36C-1BBB-49E9-A305-85AF58C1B6D6}" srcOrd="2" destOrd="0" parTransId="{0CA99D23-1B75-4038-9BC8-EDFABCBCB2BE}" sibTransId="{798BA9DE-48AB-4A0F-8384-2D056EED5BCB}"/>
    <dgm:cxn modelId="{A7D15B58-58C6-4167-903B-5A99F2017872}" type="presOf" srcId="{1D82F1CE-A8BA-480D-93CA-AE4A2D4DF61F}" destId="{601ABCEC-E864-4010-B82C-2A66E447F56A}" srcOrd="0" destOrd="0" presId="urn:microsoft.com/office/officeart/2005/8/layout/process5"/>
    <dgm:cxn modelId="{B36366B8-2C7B-4764-88A9-8641B6C861F7}" type="presOf" srcId="{5CF329A5-0CF7-41D5-9CC4-0EE06C4ECC0D}" destId="{41E88FDC-6C12-4E23-80AB-8E762F757AF3}" srcOrd="0" destOrd="0" presId="urn:microsoft.com/office/officeart/2005/8/layout/process5"/>
    <dgm:cxn modelId="{1BB300BA-BF12-4A0F-9778-8C69599B9698}" type="presOf" srcId="{55A2628A-9C04-4B5B-9506-4B68037E880B}" destId="{A3CAC13B-0B25-4813-8D93-729C8D2986AD}" srcOrd="0" destOrd="0" presId="urn:microsoft.com/office/officeart/2005/8/layout/process5"/>
    <dgm:cxn modelId="{8193AD53-B03D-4DB7-8510-7B30F8698CA5}" type="presOf" srcId="{FBC1FEAA-914F-4BBB-AF33-5669A9DCF7DD}" destId="{2EEC9868-F252-4F93-AC54-98DFF2E05FAF}" srcOrd="0" destOrd="0" presId="urn:microsoft.com/office/officeart/2005/8/layout/process5"/>
    <dgm:cxn modelId="{C93D505D-AEBB-4673-8DF2-E3184D6A9738}" type="presOf" srcId="{0EFCE36C-1BBB-49E9-A305-85AF58C1B6D6}" destId="{232079D7-5BD1-4D13-A95D-69416EA89E88}" srcOrd="0" destOrd="0" presId="urn:microsoft.com/office/officeart/2005/8/layout/process5"/>
    <dgm:cxn modelId="{29876764-DF14-4237-8ACD-375EAD564B2B}" srcId="{4AD37FE7-3C2C-41FF-9EDE-318F9CDAD1C1}" destId="{FBC1FEAA-914F-4BBB-AF33-5669A9DCF7DD}" srcOrd="5" destOrd="0" parTransId="{1DD3C4AE-19D7-4C04-8D9B-5F9E525BA7B1}" sibTransId="{7608F34E-7DC6-4BF2-B987-F22FE4224BBE}"/>
    <dgm:cxn modelId="{A4354E8E-2DAB-4049-93D3-42199518DA12}" type="presOf" srcId="{64087228-EC6F-4F63-BA85-7161A7DA07F3}" destId="{634737EB-0E5B-4B96-8C30-CCF9039C1A80}" srcOrd="1" destOrd="0" presId="urn:microsoft.com/office/officeart/2005/8/layout/process5"/>
    <dgm:cxn modelId="{17470B86-3054-4521-941E-8A85A9A9F69B}" type="presOf" srcId="{798BA9DE-48AB-4A0F-8384-2D056EED5BCB}" destId="{D0FFDE60-84A4-43E6-A86D-D84CC1351735}" srcOrd="0" destOrd="0" presId="urn:microsoft.com/office/officeart/2005/8/layout/process5"/>
    <dgm:cxn modelId="{96122697-E875-43FB-A494-E7CC1A7CAEEC}" srcId="{4AD37FE7-3C2C-41FF-9EDE-318F9CDAD1C1}" destId="{5CF329A5-0CF7-41D5-9CC4-0EE06C4ECC0D}" srcOrd="3" destOrd="0" parTransId="{9C48A8BD-B639-4C7F-8356-74F33871A9FD}" sibTransId="{35DEDB14-0C0B-4440-96D2-9DC2F7EBEB1F}"/>
    <dgm:cxn modelId="{8C44D849-EF46-47AE-A8E8-C093B74281C4}" type="presOf" srcId="{2033CF8B-CD83-498E-85DC-08F79DA9F106}" destId="{9FEFA374-D336-449E-9777-1361CA055BB4}" srcOrd="0" destOrd="0" presId="urn:microsoft.com/office/officeart/2005/8/layout/process5"/>
    <dgm:cxn modelId="{8986A958-B50E-465D-BF5A-76B37629E0F4}" type="presOf" srcId="{798BA9DE-48AB-4A0F-8384-2D056EED5BCB}" destId="{2F491EFC-871C-47E6-8C10-560F96AC9A32}" srcOrd="1" destOrd="0" presId="urn:microsoft.com/office/officeart/2005/8/layout/process5"/>
    <dgm:cxn modelId="{AFF88848-84C3-4F96-B336-CCA9581FB093}" type="presOf" srcId="{7608F34E-7DC6-4BF2-B987-F22FE4224BBE}" destId="{DAAEC7AA-6954-489D-AF28-915ECFD751A3}" srcOrd="1" destOrd="0" presId="urn:microsoft.com/office/officeart/2005/8/layout/process5"/>
    <dgm:cxn modelId="{EE6E32BE-C11E-4E9B-9339-12809E3423D7}" type="presOf" srcId="{0984125F-E7F7-41B5-B19C-F6BAD30CE64D}" destId="{92F25D18-9B0B-4353-B8A8-805FE3AF8D72}" srcOrd="0" destOrd="0" presId="urn:microsoft.com/office/officeart/2005/8/layout/process5"/>
    <dgm:cxn modelId="{7B138C63-A9F0-4C0B-83C1-6B1FBB1A989C}" type="presOf" srcId="{35DEDB14-0C0B-4440-96D2-9DC2F7EBEB1F}" destId="{B6DDCCF3-7C08-4DB9-8AF3-98AD108A8A75}" srcOrd="0" destOrd="0" presId="urn:microsoft.com/office/officeart/2005/8/layout/process5"/>
    <dgm:cxn modelId="{32274C69-3311-4FEE-B928-B9A208DCC8C2}" type="presOf" srcId="{64087228-EC6F-4F63-BA85-7161A7DA07F3}" destId="{F02E59A6-C6A1-4312-9386-EC7B9310217A}" srcOrd="0" destOrd="0" presId="urn:microsoft.com/office/officeart/2005/8/layout/process5"/>
    <dgm:cxn modelId="{A6BD2CFA-8FB1-41A4-B801-6459C0A93F0F}" srcId="{4AD37FE7-3C2C-41FF-9EDE-318F9CDAD1C1}" destId="{0984125F-E7F7-41B5-B19C-F6BAD30CE64D}" srcOrd="1" destOrd="0" parTransId="{57011556-B37C-4963-B8C5-48BB51B8EA68}" sibTransId="{64087228-EC6F-4F63-BA85-7161A7DA07F3}"/>
    <dgm:cxn modelId="{2A673058-EACF-4E09-AC40-197EE1D3489A}" type="presParOf" srcId="{87208724-EEE1-4020-88DB-B3E2D2850D38}" destId="{3B1923A2-2984-40D3-A3E0-A06F4A28C422}" srcOrd="0" destOrd="0" presId="urn:microsoft.com/office/officeart/2005/8/layout/process5"/>
    <dgm:cxn modelId="{064552A9-CE84-4B6F-9348-7C84BCF189C7}" type="presParOf" srcId="{87208724-EEE1-4020-88DB-B3E2D2850D38}" destId="{1938BF43-E881-4627-844C-4C0495777425}" srcOrd="1" destOrd="0" presId="urn:microsoft.com/office/officeart/2005/8/layout/process5"/>
    <dgm:cxn modelId="{96C83AE0-22ED-4FE2-800E-F59DBE203ADB}" type="presParOf" srcId="{1938BF43-E881-4627-844C-4C0495777425}" destId="{2148D6EC-EAD5-4CE2-9E0B-B922D1653DB9}" srcOrd="0" destOrd="0" presId="urn:microsoft.com/office/officeart/2005/8/layout/process5"/>
    <dgm:cxn modelId="{62B8FE0C-7153-4F63-B9FA-98756060C2E3}" type="presParOf" srcId="{87208724-EEE1-4020-88DB-B3E2D2850D38}" destId="{92F25D18-9B0B-4353-B8A8-805FE3AF8D72}" srcOrd="2" destOrd="0" presId="urn:microsoft.com/office/officeart/2005/8/layout/process5"/>
    <dgm:cxn modelId="{177C35B3-C113-48B9-B724-17B372BFB820}" type="presParOf" srcId="{87208724-EEE1-4020-88DB-B3E2D2850D38}" destId="{F02E59A6-C6A1-4312-9386-EC7B9310217A}" srcOrd="3" destOrd="0" presId="urn:microsoft.com/office/officeart/2005/8/layout/process5"/>
    <dgm:cxn modelId="{E2163789-D545-43D0-9D98-FFFC2549409D}" type="presParOf" srcId="{F02E59A6-C6A1-4312-9386-EC7B9310217A}" destId="{634737EB-0E5B-4B96-8C30-CCF9039C1A80}" srcOrd="0" destOrd="0" presId="urn:microsoft.com/office/officeart/2005/8/layout/process5"/>
    <dgm:cxn modelId="{868123DE-0946-4DC3-8591-45C3F263B85F}" type="presParOf" srcId="{87208724-EEE1-4020-88DB-B3E2D2850D38}" destId="{232079D7-5BD1-4D13-A95D-69416EA89E88}" srcOrd="4" destOrd="0" presId="urn:microsoft.com/office/officeart/2005/8/layout/process5"/>
    <dgm:cxn modelId="{52ED1587-E103-4BB3-9B97-778663633EB7}" type="presParOf" srcId="{87208724-EEE1-4020-88DB-B3E2D2850D38}" destId="{D0FFDE60-84A4-43E6-A86D-D84CC1351735}" srcOrd="5" destOrd="0" presId="urn:microsoft.com/office/officeart/2005/8/layout/process5"/>
    <dgm:cxn modelId="{386BD2A3-D66D-4F4C-A784-342832B2FB14}" type="presParOf" srcId="{D0FFDE60-84A4-43E6-A86D-D84CC1351735}" destId="{2F491EFC-871C-47E6-8C10-560F96AC9A32}" srcOrd="0" destOrd="0" presId="urn:microsoft.com/office/officeart/2005/8/layout/process5"/>
    <dgm:cxn modelId="{52A579DB-115F-4735-B60A-3DA0C62AC847}" type="presParOf" srcId="{87208724-EEE1-4020-88DB-B3E2D2850D38}" destId="{41E88FDC-6C12-4E23-80AB-8E762F757AF3}" srcOrd="6" destOrd="0" presId="urn:microsoft.com/office/officeart/2005/8/layout/process5"/>
    <dgm:cxn modelId="{0E4F2D3B-91E8-41F9-B00C-AB20DCFC4779}" type="presParOf" srcId="{87208724-EEE1-4020-88DB-B3E2D2850D38}" destId="{B6DDCCF3-7C08-4DB9-8AF3-98AD108A8A75}" srcOrd="7" destOrd="0" presId="urn:microsoft.com/office/officeart/2005/8/layout/process5"/>
    <dgm:cxn modelId="{E6DBAC42-98A8-4781-9406-74BE05447F8B}" type="presParOf" srcId="{B6DDCCF3-7C08-4DB9-8AF3-98AD108A8A75}" destId="{AAB64DD8-5A69-4BBB-A51A-6B74BC95C066}" srcOrd="0" destOrd="0" presId="urn:microsoft.com/office/officeart/2005/8/layout/process5"/>
    <dgm:cxn modelId="{2B5109CC-2885-407A-BE34-76CA24853E23}" type="presParOf" srcId="{87208724-EEE1-4020-88DB-B3E2D2850D38}" destId="{A3CAC13B-0B25-4813-8D93-729C8D2986AD}" srcOrd="8" destOrd="0" presId="urn:microsoft.com/office/officeart/2005/8/layout/process5"/>
    <dgm:cxn modelId="{0FAB9898-8C40-4F9D-8BBD-35F11BC6558A}" type="presParOf" srcId="{87208724-EEE1-4020-88DB-B3E2D2850D38}" destId="{9FEFA374-D336-449E-9777-1361CA055BB4}" srcOrd="9" destOrd="0" presId="urn:microsoft.com/office/officeart/2005/8/layout/process5"/>
    <dgm:cxn modelId="{0A5832BE-8922-4753-8C40-0B371EDE6C3A}" type="presParOf" srcId="{9FEFA374-D336-449E-9777-1361CA055BB4}" destId="{9E98D7AC-99FF-4078-A631-5A9BB3C2C3D6}" srcOrd="0" destOrd="0" presId="urn:microsoft.com/office/officeart/2005/8/layout/process5"/>
    <dgm:cxn modelId="{0C06C931-FA42-4DB6-863F-A29598D538B6}" type="presParOf" srcId="{87208724-EEE1-4020-88DB-B3E2D2850D38}" destId="{2EEC9868-F252-4F93-AC54-98DFF2E05FAF}" srcOrd="10" destOrd="0" presId="urn:microsoft.com/office/officeart/2005/8/layout/process5"/>
    <dgm:cxn modelId="{FF2F61D6-A199-4E33-AE2B-D45B7F381AD8}" type="presParOf" srcId="{87208724-EEE1-4020-88DB-B3E2D2850D38}" destId="{565DF1FF-36E7-451C-BB15-BDB29EAA9E70}" srcOrd="11" destOrd="0" presId="urn:microsoft.com/office/officeart/2005/8/layout/process5"/>
    <dgm:cxn modelId="{2FCD970E-6EDF-4283-B935-713222D7F12D}" type="presParOf" srcId="{565DF1FF-36E7-451C-BB15-BDB29EAA9E70}" destId="{DAAEC7AA-6954-489D-AF28-915ECFD751A3}" srcOrd="0" destOrd="0" presId="urn:microsoft.com/office/officeart/2005/8/layout/process5"/>
    <dgm:cxn modelId="{CCEF092C-CE33-49C2-BFE3-9E5DA6917188}" type="presParOf" srcId="{87208724-EEE1-4020-88DB-B3E2D2850D38}" destId="{601ABCEC-E864-4010-B82C-2A66E447F56A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ED408-F515-4135-90EE-4C12C6E076A3}">
      <dsp:nvSpPr>
        <dsp:cNvPr id="0" name=""/>
        <dsp:cNvSpPr/>
      </dsp:nvSpPr>
      <dsp:spPr>
        <a:xfrm>
          <a:off x="0" y="87198"/>
          <a:ext cx="7818072" cy="28289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smtClean="0"/>
            <a:t>Аттестация педагогических работников </a:t>
          </a:r>
          <a:r>
            <a:rPr lang="ru-RU" sz="2900" kern="1200" smtClean="0"/>
            <a:t>– это комплексная оценка уровня квалификации, профессионализма, продуктивности образовательной деятельности.</a:t>
          </a:r>
          <a:endParaRPr lang="ru-RU" sz="2900" kern="1200"/>
        </a:p>
      </dsp:txBody>
      <dsp:txXfrm>
        <a:off x="138096" y="225294"/>
        <a:ext cx="7541880" cy="2552721"/>
      </dsp:txXfrm>
    </dsp:sp>
    <dsp:sp modelId="{8B6CEE2C-62B0-4127-BD1F-0BE4F3EE2BD5}">
      <dsp:nvSpPr>
        <dsp:cNvPr id="0" name=""/>
        <dsp:cNvSpPr/>
      </dsp:nvSpPr>
      <dsp:spPr>
        <a:xfrm>
          <a:off x="0" y="2999631"/>
          <a:ext cx="7818072" cy="28289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Прохождение аттестации способствует личностному и профессиональному росту педагога, повышению качества его труда, развитию творчества, обеспечивает социальную защищённость через дифференциацию оплаты труда.</a:t>
          </a:r>
          <a:endParaRPr lang="ru-RU" sz="2900" kern="1200"/>
        </a:p>
      </dsp:txBody>
      <dsp:txXfrm>
        <a:off x="138096" y="3137727"/>
        <a:ext cx="7541880" cy="2552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898BC-F49D-4CC1-B78E-BD7B53F12093}">
      <dsp:nvSpPr>
        <dsp:cNvPr id="0" name=""/>
        <dsp:cNvSpPr/>
      </dsp:nvSpPr>
      <dsp:spPr>
        <a:xfrm>
          <a:off x="0" y="0"/>
          <a:ext cx="7498080" cy="480059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i="1" kern="1200" dirty="0" smtClean="0"/>
            <a:t>Целью</a:t>
          </a:r>
          <a:r>
            <a:rPr lang="ru-RU" sz="3300" kern="1200" dirty="0" smtClean="0"/>
            <a:t> методического сопровождения педагогов является оказание </a:t>
          </a:r>
          <a:r>
            <a:rPr lang="ru-RU" sz="3300" b="1" i="1" kern="1200" dirty="0" err="1" smtClean="0"/>
            <a:t>психолого</a:t>
          </a:r>
          <a:r>
            <a:rPr lang="ru-RU" sz="3300" b="1" i="1" kern="1200" dirty="0" smtClean="0"/>
            <a:t> – педагогической помощи педагогическим работникам </a:t>
          </a:r>
          <a:r>
            <a:rPr lang="ru-RU" sz="3300" kern="1200" dirty="0" smtClean="0"/>
            <a:t>для подготовки и успешного прохождения аттестации, выявление перспектив использования потенциальных возможностей педагогических работников </a:t>
          </a:r>
          <a:endParaRPr lang="ru-RU" sz="3300" kern="1200" dirty="0"/>
        </a:p>
      </dsp:txBody>
      <dsp:txXfrm>
        <a:off x="234346" y="234346"/>
        <a:ext cx="7029388" cy="4331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89DEF-700F-43B6-BACA-D8F759FA703D}">
      <dsp:nvSpPr>
        <dsp:cNvPr id="0" name=""/>
        <dsp:cNvSpPr/>
      </dsp:nvSpPr>
      <dsp:spPr>
        <a:xfrm>
          <a:off x="0" y="0"/>
          <a:ext cx="7818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FEC1D-DC27-44D2-8D40-0F5B20A9A1E0}">
      <dsp:nvSpPr>
        <dsp:cNvPr id="0" name=""/>
        <dsp:cNvSpPr/>
      </dsp:nvSpPr>
      <dsp:spPr>
        <a:xfrm>
          <a:off x="0" y="0"/>
          <a:ext cx="7818072" cy="15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оказание помощи в изучении нормативных документов по вопросам аттестации; создание условий для полного раскрытия потенциала педагогов; оказание помощи в систематизации имеющегося материала и приведении его в соответствие с требованиями, предъявляемыми к квалификационной категории;</a:t>
          </a:r>
          <a:endParaRPr lang="ru-RU" sz="2100" kern="1200"/>
        </a:p>
      </dsp:txBody>
      <dsp:txXfrm>
        <a:off x="0" y="0"/>
        <a:ext cx="7818072" cy="1584175"/>
      </dsp:txXfrm>
    </dsp:sp>
    <dsp:sp modelId="{5AC2756F-13D7-43D8-BBA5-0CDE59CD91EA}">
      <dsp:nvSpPr>
        <dsp:cNvPr id="0" name=""/>
        <dsp:cNvSpPr/>
      </dsp:nvSpPr>
      <dsp:spPr>
        <a:xfrm>
          <a:off x="0" y="1584175"/>
          <a:ext cx="7818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ACCE11-1034-4421-9B61-7E9A061A39F2}">
      <dsp:nvSpPr>
        <dsp:cNvPr id="0" name=""/>
        <dsp:cNvSpPr/>
      </dsp:nvSpPr>
      <dsp:spPr>
        <a:xfrm>
          <a:off x="0" y="1584175"/>
          <a:ext cx="7818072" cy="15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обеспечение непрерывно­сти професси­онального об­разования, осуществляе­мого в разных формах; оказание консульта­тивной по­мощи педа­гоги­ческому работ­нику по вопросам подго­товки к аттеста­ции;</a:t>
          </a:r>
          <a:endParaRPr lang="ru-RU" sz="2100" kern="1200"/>
        </a:p>
      </dsp:txBody>
      <dsp:txXfrm>
        <a:off x="0" y="1584175"/>
        <a:ext cx="7818072" cy="1584175"/>
      </dsp:txXfrm>
    </dsp:sp>
    <dsp:sp modelId="{524B9000-85AE-4E7E-9670-4D22B0093B26}">
      <dsp:nvSpPr>
        <dsp:cNvPr id="0" name=""/>
        <dsp:cNvSpPr/>
      </dsp:nvSpPr>
      <dsp:spPr>
        <a:xfrm>
          <a:off x="0" y="3168351"/>
          <a:ext cx="7818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404414-6AC1-47E0-A150-0A203B093F0C}">
      <dsp:nvSpPr>
        <dsp:cNvPr id="0" name=""/>
        <dsp:cNvSpPr/>
      </dsp:nvSpPr>
      <dsp:spPr>
        <a:xfrm>
          <a:off x="0" y="3168351"/>
          <a:ext cx="7818072" cy="15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выявление, изучение и распространение наиболее ценного опыта;</a:t>
          </a:r>
          <a:endParaRPr lang="ru-RU" sz="2100" kern="1200"/>
        </a:p>
      </dsp:txBody>
      <dsp:txXfrm>
        <a:off x="0" y="3168351"/>
        <a:ext cx="7818072" cy="1584175"/>
      </dsp:txXfrm>
    </dsp:sp>
    <dsp:sp modelId="{E1C32B94-F244-466A-A5FE-EEA2169370F6}">
      <dsp:nvSpPr>
        <dsp:cNvPr id="0" name=""/>
        <dsp:cNvSpPr/>
      </dsp:nvSpPr>
      <dsp:spPr>
        <a:xfrm>
          <a:off x="0" y="4752527"/>
          <a:ext cx="7818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C21472-B303-4279-A486-FF1B1E4230C3}">
      <dsp:nvSpPr>
        <dsp:cNvPr id="0" name=""/>
        <dsp:cNvSpPr/>
      </dsp:nvSpPr>
      <dsp:spPr>
        <a:xfrm>
          <a:off x="0" y="4752527"/>
          <a:ext cx="7818072" cy="15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оказание помощи в определении путей дальнейшего развития, совершенствования и профессионального обогащения; моральная поддержка и развитие мотивации достижения; обеспечение возможности повышения уровня оплаты труда.</a:t>
          </a:r>
          <a:endParaRPr lang="ru-RU" sz="2100" kern="1200"/>
        </a:p>
      </dsp:txBody>
      <dsp:txXfrm>
        <a:off x="0" y="4752527"/>
        <a:ext cx="7818072" cy="1584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923A2-2984-40D3-A3E0-A06F4A28C422}">
      <dsp:nvSpPr>
        <dsp:cNvPr id="0" name=""/>
        <dsp:cNvSpPr/>
      </dsp:nvSpPr>
      <dsp:spPr>
        <a:xfrm>
          <a:off x="7088" y="90122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hlinkClick xmlns:r="http://schemas.openxmlformats.org/officeDocument/2006/relationships" r:id="rId1" action="ppaction://hlinkfile"/>
            </a:rPr>
            <a:t>Информацион-ный</a:t>
          </a:r>
          <a:r>
            <a:rPr lang="ru-RU" sz="1800" b="1" kern="1200" dirty="0" smtClean="0">
              <a:hlinkClick xmlns:r="http://schemas.openxmlformats.org/officeDocument/2006/relationships" r:id="rId1" action="ppaction://hlinkfile"/>
            </a:rPr>
            <a:t> </a:t>
          </a:r>
          <a:endParaRPr lang="ru-RU" sz="1800" b="1" kern="1200" dirty="0"/>
        </a:p>
      </dsp:txBody>
      <dsp:txXfrm>
        <a:off x="44319" y="127353"/>
        <a:ext cx="2044148" cy="1196704"/>
      </dsp:txXfrm>
    </dsp:sp>
    <dsp:sp modelId="{1938BF43-E881-4627-844C-4C0495777425}">
      <dsp:nvSpPr>
        <dsp:cNvPr id="0" name=""/>
        <dsp:cNvSpPr/>
      </dsp:nvSpPr>
      <dsp:spPr>
        <a:xfrm>
          <a:off x="2312136" y="462997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2312136" y="568080"/>
        <a:ext cx="314402" cy="315249"/>
      </dsp:txXfrm>
    </dsp:sp>
    <dsp:sp modelId="{92F25D18-9B0B-4353-B8A8-805FE3AF8D72}">
      <dsp:nvSpPr>
        <dsp:cNvPr id="0" name=""/>
        <dsp:cNvSpPr/>
      </dsp:nvSpPr>
      <dsp:spPr>
        <a:xfrm>
          <a:off x="2973142" y="90122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hlinkClick xmlns:r="http://schemas.openxmlformats.org/officeDocument/2006/relationships" r:id="rId2" action="ppaction://hlinkfile"/>
            </a:rPr>
            <a:t>Диагностико</a:t>
          </a:r>
          <a:r>
            <a:rPr lang="ru-RU" sz="1800" b="1" kern="1200" dirty="0" smtClean="0">
              <a:hlinkClick xmlns:r="http://schemas.openxmlformats.org/officeDocument/2006/relationships" r:id="rId2" action="ppaction://hlinkfile"/>
            </a:rPr>
            <a:t> - аналитический</a:t>
          </a:r>
          <a:endParaRPr lang="ru-RU" sz="1800" b="1" kern="1200" dirty="0"/>
        </a:p>
      </dsp:txBody>
      <dsp:txXfrm>
        <a:off x="3010373" y="127353"/>
        <a:ext cx="2044148" cy="1196704"/>
      </dsp:txXfrm>
    </dsp:sp>
    <dsp:sp modelId="{F02E59A6-C6A1-4312-9386-EC7B9310217A}">
      <dsp:nvSpPr>
        <dsp:cNvPr id="0" name=""/>
        <dsp:cNvSpPr/>
      </dsp:nvSpPr>
      <dsp:spPr>
        <a:xfrm>
          <a:off x="5278190" y="462997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5278190" y="568080"/>
        <a:ext cx="314402" cy="315249"/>
      </dsp:txXfrm>
    </dsp:sp>
    <dsp:sp modelId="{232079D7-5BD1-4D13-A95D-69416EA89E88}">
      <dsp:nvSpPr>
        <dsp:cNvPr id="0" name=""/>
        <dsp:cNvSpPr/>
      </dsp:nvSpPr>
      <dsp:spPr>
        <a:xfrm>
          <a:off x="5939197" y="90122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hlinkClick xmlns:r="http://schemas.openxmlformats.org/officeDocument/2006/relationships" r:id="rId3" action="ppaction://hlinkfile"/>
            </a:rPr>
            <a:t>Организацион-ный</a:t>
          </a:r>
          <a:endParaRPr lang="ru-RU" sz="1800" b="1" kern="1200" dirty="0"/>
        </a:p>
      </dsp:txBody>
      <dsp:txXfrm>
        <a:off x="5976428" y="127353"/>
        <a:ext cx="2044148" cy="1196704"/>
      </dsp:txXfrm>
    </dsp:sp>
    <dsp:sp modelId="{D0FFDE60-84A4-43E6-A86D-D84CC1351735}">
      <dsp:nvSpPr>
        <dsp:cNvPr id="0" name=""/>
        <dsp:cNvSpPr/>
      </dsp:nvSpPr>
      <dsp:spPr>
        <a:xfrm rot="5388625">
          <a:off x="6771197" y="1520997"/>
          <a:ext cx="461611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-5400000">
        <a:off x="6844148" y="1552900"/>
        <a:ext cx="315249" cy="323128"/>
      </dsp:txXfrm>
    </dsp:sp>
    <dsp:sp modelId="{41E88FDC-6C12-4E23-80AB-8E762F757AF3}">
      <dsp:nvSpPr>
        <dsp:cNvPr id="0" name=""/>
        <dsp:cNvSpPr/>
      </dsp:nvSpPr>
      <dsp:spPr>
        <a:xfrm>
          <a:off x="5946285" y="2232249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rId4" action="ppaction://hlinkfile"/>
            </a:rPr>
            <a:t>Период аттестации</a:t>
          </a:r>
          <a:endParaRPr lang="ru-RU" sz="1800" b="1" kern="1200" dirty="0"/>
        </a:p>
      </dsp:txBody>
      <dsp:txXfrm>
        <a:off x="5983516" y="2269480"/>
        <a:ext cx="2044148" cy="1196704"/>
      </dsp:txXfrm>
    </dsp:sp>
    <dsp:sp modelId="{B6DDCCF3-7C08-4DB9-8AF3-98AD108A8A75}">
      <dsp:nvSpPr>
        <dsp:cNvPr id="0" name=""/>
        <dsp:cNvSpPr/>
      </dsp:nvSpPr>
      <dsp:spPr>
        <a:xfrm rot="10827191">
          <a:off x="5305379" y="2593467"/>
          <a:ext cx="452916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5441252" y="2699087"/>
        <a:ext cx="317041" cy="315249"/>
      </dsp:txXfrm>
    </dsp:sp>
    <dsp:sp modelId="{A3CAC13B-0B25-4813-8D93-729C8D2986AD}">
      <dsp:nvSpPr>
        <dsp:cNvPr id="0" name=""/>
        <dsp:cNvSpPr/>
      </dsp:nvSpPr>
      <dsp:spPr>
        <a:xfrm>
          <a:off x="2973142" y="2208732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hlinkClick xmlns:r="http://schemas.openxmlformats.org/officeDocument/2006/relationships" r:id="rId5" action="ppaction://hlinkfile"/>
            </a:rPr>
            <a:t>Консультацион-ный</a:t>
          </a:r>
          <a:endParaRPr lang="ru-RU" sz="1800" b="1" kern="1200" dirty="0"/>
        </a:p>
      </dsp:txBody>
      <dsp:txXfrm>
        <a:off x="3010373" y="2245963"/>
        <a:ext cx="2044148" cy="1196704"/>
      </dsp:txXfrm>
    </dsp:sp>
    <dsp:sp modelId="{9FEFA374-D336-449E-9777-1361CA055BB4}">
      <dsp:nvSpPr>
        <dsp:cNvPr id="0" name=""/>
        <dsp:cNvSpPr/>
      </dsp:nvSpPr>
      <dsp:spPr>
        <a:xfrm rot="10800000">
          <a:off x="2337559" y="2581608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2472302" y="2686691"/>
        <a:ext cx="314402" cy="315249"/>
      </dsp:txXfrm>
    </dsp:sp>
    <dsp:sp modelId="{2EEC9868-F252-4F93-AC54-98DFF2E05FAF}">
      <dsp:nvSpPr>
        <dsp:cNvPr id="0" name=""/>
        <dsp:cNvSpPr/>
      </dsp:nvSpPr>
      <dsp:spPr>
        <a:xfrm>
          <a:off x="7088" y="2208732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rId6" action="ppaction://hlinkfile"/>
            </a:rPr>
            <a:t>Учебно-методический</a:t>
          </a:r>
          <a:endParaRPr lang="ru-RU" sz="1800" b="1" kern="1200" dirty="0"/>
        </a:p>
      </dsp:txBody>
      <dsp:txXfrm>
        <a:off x="44319" y="2245963"/>
        <a:ext cx="2044148" cy="1196704"/>
      </dsp:txXfrm>
    </dsp:sp>
    <dsp:sp modelId="{565DF1FF-36E7-451C-BB15-BDB29EAA9E70}">
      <dsp:nvSpPr>
        <dsp:cNvPr id="0" name=""/>
        <dsp:cNvSpPr/>
      </dsp:nvSpPr>
      <dsp:spPr>
        <a:xfrm rot="5400000">
          <a:off x="841820" y="3628201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-5400000">
        <a:off x="908769" y="3666336"/>
        <a:ext cx="315249" cy="314402"/>
      </dsp:txXfrm>
    </dsp:sp>
    <dsp:sp modelId="{601ABCEC-E864-4010-B82C-2A66E447F56A}">
      <dsp:nvSpPr>
        <dsp:cNvPr id="0" name=""/>
        <dsp:cNvSpPr/>
      </dsp:nvSpPr>
      <dsp:spPr>
        <a:xfrm>
          <a:off x="7088" y="4327343"/>
          <a:ext cx="2118610" cy="1271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rId7" action="ppaction://hlinkfile"/>
            </a:rPr>
            <a:t>Анализ результатов аттестации педагогических работников</a:t>
          </a:r>
          <a:endParaRPr lang="ru-RU" sz="1800" b="1" kern="1200" dirty="0"/>
        </a:p>
      </dsp:txBody>
      <dsp:txXfrm>
        <a:off x="44319" y="4364574"/>
        <a:ext cx="2044148" cy="1196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96752"/>
            <a:ext cx="7406640" cy="1472184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Алгоритм работы старшего воспитателя «Как подготовить педагога к аттестации и подвести итоги». Профессиональные компетенции  педагогической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7406640" cy="1752600"/>
          </a:xfrm>
        </p:spPr>
        <p:txBody>
          <a:bodyPr/>
          <a:lstStyle/>
          <a:p>
            <a:pPr algn="just"/>
            <a:r>
              <a:rPr lang="ru-RU" dirty="0" smtClean="0"/>
              <a:t>Романова Н.Г., методист по дошкольному образованию УМС ИМО г. Казани по Светскому району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488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568753"/>
              </p:ext>
            </p:extLst>
          </p:nvPr>
        </p:nvGraphicFramePr>
        <p:xfrm>
          <a:off x="1043608" y="181047"/>
          <a:ext cx="7920880" cy="6537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175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Высшая категория </a:t>
                      </a:r>
                      <a:endParaRPr lang="ru-RU" dirty="0"/>
                    </a:p>
                  </a:txBody>
                  <a:tcPr/>
                </a:tc>
              </a:tr>
              <a:tr h="3067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Компетентность в области разработки программы, методических, дидактических материалов и принятии педагогических решений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765873">
                <a:tc>
                  <a:txBody>
                    <a:bodyPr/>
                    <a:lstStyle/>
                    <a:p>
                      <a:pPr marL="82296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Педагога выгодно отличает умение работать в коллективе, включаясь в систему деловых и межличностных отношений с другими участниками образовательного процесса. Для него характерны развитые практические привычки, склонности, индивидуальный стиль продуктивной педагогической деятельности; отношение к обучению как важнейшему средству самоподготовки к практической деятельности. Он обладает богатым опытом профессионального самообразования. К отличительным чертам такого педагога можно отнести: критическую оценку результатов своего труда и своих товарищей, активную позицию в вопросах эффективной организации продуктивной учебной деятельности, направленность оценивание и коррекцию учебного процесса для достижения высоких результатов деятельности.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550" dirty="0" smtClean="0"/>
                        <a:t>Педагогу с таким уровнем квалификации недостаточно успешно реализовать ООП ДО, его знание позволяет разрабатывать инновационные (авторские) программы, новые дидактические и методические материалы. Педагог способен перестроить в необходимых пределах материал </a:t>
                      </a:r>
                      <a:r>
                        <a:rPr lang="ru-RU" sz="1550" dirty="0" err="1" smtClean="0"/>
                        <a:t>зантия</a:t>
                      </a:r>
                      <a:r>
                        <a:rPr lang="ru-RU" sz="1550" dirty="0" smtClean="0"/>
                        <a:t>, если дети устали или утомлены предыдущим занятием. Его работу отличает умение добиться хороших результатов обучения .В ситуации принятия решения педагог направлен на развитие у воспитанников  самостоятельности. Умеет достаточно быстро находить креативные решения, поддерживающие личность </a:t>
                      </a:r>
                      <a:r>
                        <a:rPr lang="ru-RU" sz="1550" dirty="0" err="1" smtClean="0"/>
                        <a:t>воспитнника</a:t>
                      </a:r>
                      <a:r>
                        <a:rPr lang="ru-RU" sz="1550" dirty="0" smtClean="0"/>
                        <a:t> даже в сложных не стандартных ситуациях. Последовательность и умение обосновать принимаемые решения позволяют педагогу добиться понимания со стороны воспитанников и стимулируют последних к активному включению в процедуру принятия и реализации решения.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15990"/>
              </p:ext>
            </p:extLst>
          </p:nvPr>
        </p:nvGraphicFramePr>
        <p:xfrm>
          <a:off x="1043608" y="181047"/>
          <a:ext cx="7920880" cy="42291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175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Высшая категория </a:t>
                      </a:r>
                      <a:endParaRPr lang="ru-RU" dirty="0"/>
                    </a:p>
                  </a:txBody>
                  <a:tcPr/>
                </a:tc>
              </a:tr>
              <a:tr h="3067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Компетентность в области организации педагогической деятельности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765873">
                <a:tc>
                  <a:txBody>
                    <a:bodyPr/>
                    <a:lstStyle/>
                    <a:p>
                      <a:pPr marL="82296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Важнейшее из его практических умений – это умение применять теоретические знания на практике, переносить их в учебные ситуации. Варьируя степень новизны и комплексности учебного задания, педагог может определить и оценить уровень готовности воспитанников к освоению и применению знаний.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Педагог умеет на хорошем уровне организовать учебную деятельность </a:t>
                      </a:r>
                      <a:r>
                        <a:rPr lang="ru-RU" sz="1600" dirty="0" err="1" smtClean="0"/>
                        <a:t>вопитанников</a:t>
                      </a:r>
                      <a:r>
                        <a:rPr lang="ru-RU" sz="1600" dirty="0" smtClean="0"/>
                        <a:t>; формировать способы совместной деятельности и сотрудничества; обеспечить оперативное и адекватное педагогическое оценивание.</a:t>
                      </a:r>
                    </a:p>
                    <a:p>
                      <a:r>
                        <a:rPr lang="ru-RU" sz="1600" dirty="0" smtClean="0"/>
                        <a:t>Педагога данной категории отличают ответственное отношение к своим обязанностям, стремление к проявлению методического мастерства в своей деятельности, умение проявлять творческий подход к решению разнообразных педагогических задач.</a:t>
                      </a:r>
                    </a:p>
                    <a:p>
                      <a:endParaRPr lang="ru-RU" sz="155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163479"/>
              </p:ext>
            </p:extLst>
          </p:nvPr>
        </p:nvGraphicFramePr>
        <p:xfrm>
          <a:off x="1115616" y="332656"/>
          <a:ext cx="7818072" cy="5915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06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075749"/>
              </p:ext>
            </p:extLst>
          </p:nvPr>
        </p:nvGraphicFramePr>
        <p:xfrm>
          <a:off x="1331640" y="620688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85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709695"/>
              </p:ext>
            </p:extLst>
          </p:nvPr>
        </p:nvGraphicFramePr>
        <p:xfrm>
          <a:off x="1115616" y="332656"/>
          <a:ext cx="781807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0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66"/>
            <a:ext cx="8100392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План методического сопровождения процедуры аттестации педагогических работников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960562"/>
              </p:ext>
            </p:extLst>
          </p:nvPr>
        </p:nvGraphicFramePr>
        <p:xfrm>
          <a:off x="971600" y="980728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 5"/>
          <p:cNvSpPr/>
          <p:nvPr/>
        </p:nvSpPr>
        <p:spPr>
          <a:xfrm>
            <a:off x="3575185" y="5456075"/>
            <a:ext cx="914400" cy="914400"/>
          </a:xfrm>
          <a:prstGeom prst="mathEqua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5229200"/>
            <a:ext cx="3816424" cy="13681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Выход педагога новый </a:t>
            </a:r>
            <a:r>
              <a:rPr lang="ru-RU" b="1" dirty="0">
                <a:solidFill>
                  <a:schemeClr val="tx1"/>
                </a:solidFill>
              </a:rPr>
              <a:t>уровень </a:t>
            </a:r>
            <a:r>
              <a:rPr lang="ru-RU" b="1" dirty="0" smtClean="0">
                <a:solidFill>
                  <a:schemeClr val="tx1"/>
                </a:solidFill>
              </a:rPr>
              <a:t>самоорганизации  </a:t>
            </a:r>
            <a:r>
              <a:rPr lang="ru-RU" b="1" dirty="0">
                <a:solidFill>
                  <a:schemeClr val="tx1"/>
                </a:solidFill>
              </a:rPr>
              <a:t>– в режим непрерывного педагогического поиска и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10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31177"/>
              </p:ext>
            </p:extLst>
          </p:nvPr>
        </p:nvGraphicFramePr>
        <p:xfrm>
          <a:off x="1043608" y="181047"/>
          <a:ext cx="7920880" cy="6522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3587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Высшая категория </a:t>
                      </a:r>
                      <a:endParaRPr lang="ru-RU" dirty="0"/>
                    </a:p>
                  </a:txBody>
                  <a:tcPr/>
                </a:tc>
              </a:tr>
              <a:tr h="3587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Компетентность в области личностных качеств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770874">
                <a:tc>
                  <a:txBody>
                    <a:bodyPr/>
                    <a:lstStyle/>
                    <a:p>
                      <a:pPr marL="82296" indent="0" algn="just">
                        <a:buNone/>
                      </a:pPr>
                      <a:r>
                        <a:rPr lang="ru-RU" sz="1700" dirty="0" smtClean="0"/>
                        <a:t>сформирована на достаточно высоком, но не максимально возможном уровне. Педагог способен к тонкому, точному и индивидуализированному восприятию внутреннего мира учащихся. Он характеризуется высокой степенью удовлетворенности от профессии и </a:t>
                      </a:r>
                      <a:r>
                        <a:rPr lang="ru-RU" sz="1700" dirty="0" err="1" smtClean="0"/>
                        <a:t>самореализованности</a:t>
                      </a:r>
                      <a:r>
                        <a:rPr lang="ru-RU" sz="1700" dirty="0" smtClean="0"/>
                        <a:t> в ней. Педагог имеет достаточно высокий уровень общей культуры, что позволяет ему свободно ориентироваться не только в своем предмете, но и в смежных предметных областях, а в результате – эффективно реализовывать свои профессиональные функции. Возможно сочетание относительно  не высокой общей культуры с высоким уровнем </a:t>
                      </a:r>
                      <a:r>
                        <a:rPr lang="ru-RU" sz="1700" dirty="0" err="1" smtClean="0"/>
                        <a:t>самоорганизованности</a:t>
                      </a:r>
                      <a:r>
                        <a:rPr lang="ru-RU" sz="1700" dirty="0" smtClean="0"/>
                        <a:t>, что позволяет компенсировать недостатки и в результате обеспечивать приемлемое выполнение педагогической деятельности</a:t>
                      </a:r>
                      <a:endParaRPr lang="ru-RU" sz="17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характеризуется максимальным (или близким к нему) уровнем развития компетентности в области личностных качеств, он способен к дифференцированному и индивидуализированному восприятию внутреннего мира учащихся; к тому, чтобы занимать по отношению к ним гуманистическую позицию в ходе образовательного процесса. Педагог обладает широкой общей культурой и развитыми навыками самоорганизации своей профессиональной деятельности. Все это позволяет ему реализовывать педагогическую деятельность на уровне профессионального мастерства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6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014106"/>
              </p:ext>
            </p:extLst>
          </p:nvPr>
        </p:nvGraphicFramePr>
        <p:xfrm>
          <a:off x="1043608" y="181047"/>
          <a:ext cx="7920880" cy="6355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175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Высшая категория </a:t>
                      </a:r>
                      <a:endParaRPr lang="ru-RU" dirty="0"/>
                    </a:p>
                  </a:txBody>
                  <a:tcPr/>
                </a:tc>
              </a:tr>
              <a:tr h="3067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Компетентность в области постановки целей и задач педагогической деятельности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765873">
                <a:tc>
                  <a:txBody>
                    <a:bodyPr/>
                    <a:lstStyle/>
                    <a:p>
                      <a:pPr marL="82296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может поставить и обосновать цели и задачи</a:t>
                      </a: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программы и отдельного занятия, ориентируясь на хорошее знание нормативных требований, возрастных и индивидуальных особенностей обучающихся. Проявляет не только необходимые знания, но и достаточно сформированные умения их использовать при постановке цели. Педагог может откорректировать цели и задачи программы и отдельных занятий в зависимости от образовательных запросов воспитанников, выявленного уровня их развития, учебных достижений и др. Он периодически вовлекает воспитанников в процесс постановки цели. Требуется повышение квалификации и коррекционная работа для устранения возможных проблем: развитие умения ставить  цель для воспитанников на основе темы любого урока, развитие умения учитывать особенности любого возраста и индивидуальные особенности любого</a:t>
                      </a:r>
                      <a:r>
                        <a:rPr kumimoji="0"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ребенка</a:t>
                      </a: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 постановке цели.</a:t>
                      </a:r>
                      <a:endParaRPr lang="ru-RU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может сформулировать и обосновать цели и задачи собственной педагогической деятельности. Цели и задачи отдельного занятия формулируются на основе, как нормативных требований, так и возрастных и индивидуальных особенностей воспитанников. Педагог может корректировать цели и задачи в зависимости от образовательных запросов </a:t>
                      </a:r>
                      <a:r>
                        <a:rPr kumimoji="0"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воспитанников.</a:t>
                      </a: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выявленного уровня их развития, и др. Педагог может вовлечь воспитанников в формулирование индивидуальных  целей отдельных занятий. Построение педагогического взаимодействия осуществляется преимущественно по типу субъект-субъектных отношений. Возможно повышение квалификации по совершенствованию всех показателей компетенции целеполагания, особенно развитию умения вовлекать воспитанников в процесс постановки цели.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2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104438"/>
              </p:ext>
            </p:extLst>
          </p:nvPr>
        </p:nvGraphicFramePr>
        <p:xfrm>
          <a:off x="1043608" y="0"/>
          <a:ext cx="7920880" cy="6903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Высшая категория </a:t>
                      </a:r>
                      <a:endParaRPr lang="ru-RU" dirty="0"/>
                    </a:p>
                  </a:txBody>
                  <a:tcPr/>
                </a:tc>
              </a:tr>
              <a:tr h="6316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Компетентность в области мотивирования воспитанников на осуществление воспитательной деятельности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65395">
                <a:tc>
                  <a:txBody>
                    <a:bodyPr/>
                    <a:lstStyle/>
                    <a:p>
                      <a:pPr marL="82296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Педагог может успешно реализовать ООП ДО, обосновать самостоятельный выбор УМК, внести необходимые допустимые изменения в программный материал. Периодически участвует в обсуждении программ на заседаниях методического объединения. Имеет некоторое количество самостоятельных программных и методических разработок. Сравнивая различные программы, скорее видит их общие черты, чем различия. Педагог успешно реализует модифицированные с учетом принципов индивидуализации и дифференциации образовательные программы. Педагог целенаправленно обновляет методические и дидактические материалы.</a:t>
                      </a:r>
                    </a:p>
                    <a:p>
                      <a:pPr marL="82296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Применяемые им способы принятия решений носят творческий характер, они направлены на поддержку личности воспитанника.</a:t>
                      </a:r>
                      <a:r>
                        <a:rPr lang="ru-RU" sz="1600" b="0" baseline="0" dirty="0" smtClean="0"/>
                        <a:t> С</a:t>
                      </a:r>
                      <a:r>
                        <a:rPr lang="ru-RU" sz="1600" b="0" dirty="0" smtClean="0"/>
                        <a:t>пособен к выработке </a:t>
                      </a:r>
                      <a:r>
                        <a:rPr lang="ru-RU" sz="1500" b="0" dirty="0" smtClean="0"/>
                        <a:t>нескольких альтернативных вариантов решения, ведущий критерий при выборе альтернативы – интересы ребенка.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 характеризуется развитыми навыками и умениями формировать мотивацию воспитанников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к осуществлению учебной деятельности. Воспринимает взаимодействие с воспитанниками как личностно значимую деятельность и «заражает» детей своим интересом. Ориентируется на уникальный личностный потенциал воспитанника. Формирует интерес  на основе творческой активности воспитанника, поощряет самостоятельность и инициативность. Широко использует элементы </a:t>
                      </a:r>
                      <a:r>
                        <a:rPr lang="ru-RU" sz="1600" dirty="0" err="1" smtClean="0"/>
                        <a:t>соревновательности</a:t>
                      </a:r>
                      <a:r>
                        <a:rPr lang="ru-RU" sz="1600" dirty="0" smtClean="0"/>
                        <a:t>. Использует позитивную мотивацию перспективного характера , стимулирует творческую активность воспитанника, поощряет </a:t>
                      </a:r>
                      <a:r>
                        <a:rPr lang="ru-RU" sz="1600" dirty="0" err="1" smtClean="0"/>
                        <a:t>самомотивацию</a:t>
                      </a:r>
                      <a:r>
                        <a:rPr lang="ru-RU" sz="1600" dirty="0" smtClean="0"/>
                        <a:t> как личностную ценность, направляет </a:t>
                      </a:r>
                      <a:r>
                        <a:rPr lang="ru-RU" sz="1600" dirty="0" err="1" smtClean="0"/>
                        <a:t>воситанника</a:t>
                      </a:r>
                      <a:r>
                        <a:rPr lang="ru-RU" sz="1600" dirty="0" smtClean="0"/>
                        <a:t> к совместной деятельности.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674167"/>
              </p:ext>
            </p:extLst>
          </p:nvPr>
        </p:nvGraphicFramePr>
        <p:xfrm>
          <a:off x="1043608" y="181047"/>
          <a:ext cx="7920880" cy="5974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1753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Высшая категория </a:t>
                      </a:r>
                      <a:endParaRPr lang="ru-RU" dirty="0"/>
                    </a:p>
                  </a:txBody>
                  <a:tcPr/>
                </a:tc>
              </a:tr>
              <a:tr h="3067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Компетентность в области обеспечения информационной основы деятельности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765873">
                <a:tc>
                  <a:txBody>
                    <a:bodyPr/>
                    <a:lstStyle/>
                    <a:p>
                      <a:pPr marL="82296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Педагог умеет планировать учебные занятия, выбирает оптимальные методы и средства обучения. Однако его уровень умений не всегда обеспечивает высокие результаты в освоении предметного содержания, так как он недооценивает многогранность учебно-воспитательного процесса. Педагог «не всегда видит» место преподаваемой дисциплины в учебном плане, не умеет выделить главного (существенного) и второстепенного в учебном содержании, в системе понятий - для него все важно. В результате, несмотря на все усилия, некоторая часть воспитанников показывает не высокий уровень знаний, умений и навыков по предмету в целом.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  в совершенстве владеет содержанием методики и осуществляет оптимальный отбор методов, средств, форм обучения и воспитания или (и) самостоятельно разрабатывает, апробирует и успешно применяет педагогические технологии или их элементы, которые могут быть рекомендованы к распространению. Использует разнообразные, в том числе исследовательские и опытно-экспериментальные методы обучения и воспитания. Создает условия для реализации творческих возможностей воспитанников. Творческая организация занятий стимулирует самостоятельное открытие воспитанниками </a:t>
                      </a:r>
                      <a:r>
                        <a:rPr lang="ru-RU" sz="1600" dirty="0" err="1" smtClean="0"/>
                        <a:t>межпредметных</a:t>
                      </a:r>
                      <a:r>
                        <a:rPr lang="ru-RU" sz="1600" dirty="0" smtClean="0"/>
                        <a:t> связей. Творчески развивает и совершенствует традиционных методы преподавания.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1334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Алгоритм работы старшего воспитателя «Как подготовить педагога к аттестации и подвести итоги». Профессиональные компетенции  педагогической деятельности</vt:lpstr>
      <vt:lpstr>Презентация PowerPoint</vt:lpstr>
      <vt:lpstr>Презентация PowerPoint</vt:lpstr>
      <vt:lpstr>Презентация PowerPoint</vt:lpstr>
      <vt:lpstr>План методического сопровождения процедуры аттестации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работы старшего воспитателя «Как подготовить педагога к аттестации и подвести итоги». Профессиональные компетенции  педагогической деятельности</dc:title>
  <dc:creator>User5</dc:creator>
  <cp:lastModifiedBy>User5</cp:lastModifiedBy>
  <cp:revision>11</cp:revision>
  <dcterms:created xsi:type="dcterms:W3CDTF">2018-10-17T16:59:40Z</dcterms:created>
  <dcterms:modified xsi:type="dcterms:W3CDTF">2018-10-17T19:36:44Z</dcterms:modified>
</cp:coreProperties>
</file>